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5" r:id="rId6"/>
    <p:sldId id="264" r:id="rId7"/>
    <p:sldId id="262" r:id="rId8"/>
    <p:sldId id="263" r:id="rId9"/>
    <p:sldId id="261" r:id="rId10"/>
  </p:sldIdLst>
  <p:sldSz cx="18288000" cy="10287000"/>
  <p:notesSz cx="6858000" cy="9144000"/>
  <p:embeddedFontLst>
    <p:embeddedFont>
      <p:font typeface="DM Sans" pitchFamily="2" charset="0"/>
      <p:regular r:id="rId12"/>
      <p:bold r:id="rId13"/>
      <p:italic r:id="rId14"/>
      <p:boldItalic r:id="rId15"/>
    </p:embeddedFont>
    <p:embeddedFont>
      <p:font typeface="DM Sans Bold" charset="0"/>
      <p:regular r:id="rId16"/>
    </p:embeddedFont>
    <p:embeddedFont>
      <p:font typeface="Lato Bold" panose="020B0604020202020204" charset="0"/>
      <p:regular r:id="rId17"/>
    </p:embeddedFont>
    <p:embeddedFont>
      <p:font typeface="Libre Franklin Heavy" panose="020B0604020202020204" charset="0"/>
      <p:regular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old" panose="000008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5C3"/>
    <a:srgbClr val="FEFEFE"/>
    <a:srgbClr val="63A6D3"/>
    <a:srgbClr val="529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441" autoAdjust="0"/>
  </p:normalViewPr>
  <p:slideViewPr>
    <p:cSldViewPr>
      <p:cViewPr varScale="1">
        <p:scale>
          <a:sx n="50" d="100"/>
          <a:sy n="50" d="100"/>
        </p:scale>
        <p:origin x="77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6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49045A-7141-47CC-A95A-9CED8D14AE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77F323-E3FD-419F-BDD7-981672AA05D9}">
      <dgm:prSet/>
      <dgm:spPr/>
      <dgm:t>
        <a:bodyPr/>
        <a:lstStyle/>
        <a:p>
          <a:r>
            <a:rPr lang="en-US"/>
            <a:t>Kabel</a:t>
          </a:r>
        </a:p>
      </dgm:t>
    </dgm:pt>
    <dgm:pt modelId="{9F91D126-F1AE-45FF-868F-FB0D61F1A8D5}" type="parTrans" cxnId="{1AEDA430-3161-4697-BF89-00719F5284F2}">
      <dgm:prSet/>
      <dgm:spPr/>
      <dgm:t>
        <a:bodyPr/>
        <a:lstStyle/>
        <a:p>
          <a:endParaRPr lang="en-US"/>
        </a:p>
      </dgm:t>
    </dgm:pt>
    <dgm:pt modelId="{B799A960-20F7-4DDA-BF70-462B5AB0E5EB}" type="sibTrans" cxnId="{1AEDA430-3161-4697-BF89-00719F5284F2}">
      <dgm:prSet/>
      <dgm:spPr/>
      <dgm:t>
        <a:bodyPr/>
        <a:lstStyle/>
        <a:p>
          <a:endParaRPr lang="en-US"/>
        </a:p>
      </dgm:t>
    </dgm:pt>
    <dgm:pt modelId="{53FECE2C-69D8-477B-8FA9-E5576C6A3B92}">
      <dgm:prSet/>
      <dgm:spPr/>
      <dgm:t>
        <a:bodyPr/>
        <a:lstStyle/>
        <a:p>
          <a:r>
            <a:rPr lang="en-US"/>
            <a:t>Pinset</a:t>
          </a:r>
        </a:p>
      </dgm:t>
    </dgm:pt>
    <dgm:pt modelId="{2805FC59-59F1-444A-A6FF-2087A6E308D0}" type="parTrans" cxnId="{64AA4F28-2BB9-4916-BB38-4A2167C5B55D}">
      <dgm:prSet/>
      <dgm:spPr/>
      <dgm:t>
        <a:bodyPr/>
        <a:lstStyle/>
        <a:p>
          <a:endParaRPr lang="en-US"/>
        </a:p>
      </dgm:t>
    </dgm:pt>
    <dgm:pt modelId="{5B7746F0-6629-4BD6-9943-3CCB7BDACC89}" type="sibTrans" cxnId="{64AA4F28-2BB9-4916-BB38-4A2167C5B55D}">
      <dgm:prSet/>
      <dgm:spPr/>
      <dgm:t>
        <a:bodyPr/>
        <a:lstStyle/>
        <a:p>
          <a:endParaRPr lang="en-US"/>
        </a:p>
      </dgm:t>
    </dgm:pt>
    <dgm:pt modelId="{16DB392C-8D9F-459F-BFE7-3F84928B927A}">
      <dgm:prSet/>
      <dgm:spPr/>
      <dgm:t>
        <a:bodyPr/>
        <a:lstStyle/>
        <a:p>
          <a:r>
            <a:rPr lang="en-US"/>
            <a:t>ESP 32</a:t>
          </a:r>
        </a:p>
      </dgm:t>
    </dgm:pt>
    <dgm:pt modelId="{A1BE1A99-B5A8-41BC-BEAD-2EF2F19C8316}" type="parTrans" cxnId="{45935642-A263-47FC-8C76-E147CF3CB5D6}">
      <dgm:prSet/>
      <dgm:spPr/>
      <dgm:t>
        <a:bodyPr/>
        <a:lstStyle/>
        <a:p>
          <a:endParaRPr lang="en-US"/>
        </a:p>
      </dgm:t>
    </dgm:pt>
    <dgm:pt modelId="{D24CE55D-37A5-49DB-BD57-128DB015B859}" type="sibTrans" cxnId="{45935642-A263-47FC-8C76-E147CF3CB5D6}">
      <dgm:prSet/>
      <dgm:spPr/>
      <dgm:t>
        <a:bodyPr/>
        <a:lstStyle/>
        <a:p>
          <a:endParaRPr lang="en-US"/>
        </a:p>
      </dgm:t>
    </dgm:pt>
    <dgm:pt modelId="{1294EDA3-BA86-40BB-844E-3BF74C28E243}">
      <dgm:prSet/>
      <dgm:spPr/>
      <dgm:t>
        <a:bodyPr/>
        <a:lstStyle/>
        <a:p>
          <a:r>
            <a:rPr lang="en-US"/>
            <a:t>LED strip (RGB)</a:t>
          </a:r>
        </a:p>
      </dgm:t>
    </dgm:pt>
    <dgm:pt modelId="{6F60B2CA-AF87-4CF6-B0AD-5728DFE22624}" type="parTrans" cxnId="{1D92CE06-A2A3-4CC8-828D-FA4EEB6E43A1}">
      <dgm:prSet/>
      <dgm:spPr/>
      <dgm:t>
        <a:bodyPr/>
        <a:lstStyle/>
        <a:p>
          <a:endParaRPr lang="en-US"/>
        </a:p>
      </dgm:t>
    </dgm:pt>
    <dgm:pt modelId="{33EC71C9-9D0A-444C-8ED9-2BFBE545A194}" type="sibTrans" cxnId="{1D92CE06-A2A3-4CC8-828D-FA4EEB6E43A1}">
      <dgm:prSet/>
      <dgm:spPr/>
      <dgm:t>
        <a:bodyPr/>
        <a:lstStyle/>
        <a:p>
          <a:endParaRPr lang="en-US"/>
        </a:p>
      </dgm:t>
    </dgm:pt>
    <dgm:pt modelId="{128F7D04-1DFD-4C77-95CE-90A35D591052}">
      <dgm:prSet/>
      <dgm:spPr/>
      <dgm:t>
        <a:bodyPr/>
        <a:lstStyle/>
        <a:p>
          <a:r>
            <a:rPr lang="en-US"/>
            <a:t>Modul RTC</a:t>
          </a:r>
        </a:p>
      </dgm:t>
    </dgm:pt>
    <dgm:pt modelId="{6B545FE0-5AB1-4F73-BDB2-03E8D898BE33}" type="parTrans" cxnId="{79FE571A-2374-41B1-8BFC-D48BDA1C90C4}">
      <dgm:prSet/>
      <dgm:spPr/>
      <dgm:t>
        <a:bodyPr/>
        <a:lstStyle/>
        <a:p>
          <a:endParaRPr lang="en-US"/>
        </a:p>
      </dgm:t>
    </dgm:pt>
    <dgm:pt modelId="{287C3A03-C57F-479F-B761-A6E882632214}" type="sibTrans" cxnId="{79FE571A-2374-41B1-8BFC-D48BDA1C90C4}">
      <dgm:prSet/>
      <dgm:spPr/>
      <dgm:t>
        <a:bodyPr/>
        <a:lstStyle/>
        <a:p>
          <a:endParaRPr lang="en-US"/>
        </a:p>
      </dgm:t>
    </dgm:pt>
    <dgm:pt modelId="{3706DC9B-2487-45FA-BD84-29CF751D4D79}">
      <dgm:prSet/>
      <dgm:spPr/>
      <dgm:t>
        <a:bodyPr/>
        <a:lstStyle/>
        <a:p>
          <a:r>
            <a:rPr lang="en-US"/>
            <a:t>Sedotan Plastik</a:t>
          </a:r>
        </a:p>
      </dgm:t>
    </dgm:pt>
    <dgm:pt modelId="{4E30B860-1236-4B72-9A14-69201258BB33}" type="parTrans" cxnId="{6FA4A15B-FC34-4819-858C-7A46F2D4BFCF}">
      <dgm:prSet/>
      <dgm:spPr/>
      <dgm:t>
        <a:bodyPr/>
        <a:lstStyle/>
        <a:p>
          <a:endParaRPr lang="en-US"/>
        </a:p>
      </dgm:t>
    </dgm:pt>
    <dgm:pt modelId="{F64DEC97-EEBA-465F-B5C8-8C576FF6E382}" type="sibTrans" cxnId="{6FA4A15B-FC34-4819-858C-7A46F2D4BFCF}">
      <dgm:prSet/>
      <dgm:spPr/>
      <dgm:t>
        <a:bodyPr/>
        <a:lstStyle/>
        <a:p>
          <a:endParaRPr lang="en-US"/>
        </a:p>
      </dgm:t>
    </dgm:pt>
    <dgm:pt modelId="{ACA808AA-7A50-4B6D-ADF7-A3338F8CB5D9}">
      <dgm:prSet/>
      <dgm:spPr/>
      <dgm:t>
        <a:bodyPr/>
        <a:lstStyle/>
        <a:p>
          <a:r>
            <a:rPr lang="en-US"/>
            <a:t>Pecahan Batu dan Kayu Bekas</a:t>
          </a:r>
        </a:p>
      </dgm:t>
    </dgm:pt>
    <dgm:pt modelId="{DC6939B0-7BC9-418E-8D44-544A3206EB30}" type="parTrans" cxnId="{96F3F5F4-4244-4C9E-B235-B9C57001E722}">
      <dgm:prSet/>
      <dgm:spPr/>
      <dgm:t>
        <a:bodyPr/>
        <a:lstStyle/>
        <a:p>
          <a:endParaRPr lang="en-US"/>
        </a:p>
      </dgm:t>
    </dgm:pt>
    <dgm:pt modelId="{130797A2-5B95-4E28-A6BA-B5FC160E570E}" type="sibTrans" cxnId="{96F3F5F4-4244-4C9E-B235-B9C57001E722}">
      <dgm:prSet/>
      <dgm:spPr/>
      <dgm:t>
        <a:bodyPr/>
        <a:lstStyle/>
        <a:p>
          <a:endParaRPr lang="en-US"/>
        </a:p>
      </dgm:t>
    </dgm:pt>
    <dgm:pt modelId="{785AF7AD-3A19-445F-A4E2-DDB729C2C7BF}">
      <dgm:prSet/>
      <dgm:spPr/>
      <dgm:t>
        <a:bodyPr/>
        <a:lstStyle/>
        <a:p>
          <a:r>
            <a:rPr lang="en-US" dirty="0"/>
            <a:t>Christmas Moss dan Egeria </a:t>
          </a:r>
          <a:r>
            <a:rPr lang="en-US" dirty="0" err="1"/>
            <a:t>Densa</a:t>
          </a:r>
          <a:endParaRPr lang="en-US" dirty="0"/>
        </a:p>
      </dgm:t>
    </dgm:pt>
    <dgm:pt modelId="{157C3485-DBCB-46C2-B1E8-FD8F08EAD156}" type="parTrans" cxnId="{536B836A-765C-4C43-98AE-ABEC75E98967}">
      <dgm:prSet/>
      <dgm:spPr/>
      <dgm:t>
        <a:bodyPr/>
        <a:lstStyle/>
        <a:p>
          <a:endParaRPr lang="en-US"/>
        </a:p>
      </dgm:t>
    </dgm:pt>
    <dgm:pt modelId="{7789EA73-C1E0-4F8A-B311-5364077304AF}" type="sibTrans" cxnId="{536B836A-765C-4C43-98AE-ABEC75E98967}">
      <dgm:prSet/>
      <dgm:spPr/>
      <dgm:t>
        <a:bodyPr/>
        <a:lstStyle/>
        <a:p>
          <a:endParaRPr lang="en-US"/>
        </a:p>
      </dgm:t>
    </dgm:pt>
    <dgm:pt modelId="{2BED80B2-4F39-4C1F-A31A-46EB996F9DCA}">
      <dgm:prSet/>
      <dgm:spPr/>
      <dgm:t>
        <a:bodyPr/>
        <a:lstStyle/>
        <a:p>
          <a:r>
            <a:rPr lang="en-US"/>
            <a:t>Pasir Malang dan Pasir Silika</a:t>
          </a:r>
        </a:p>
      </dgm:t>
    </dgm:pt>
    <dgm:pt modelId="{56CEB254-F90B-4A98-8BE4-44EEE88D16D5}" type="parTrans" cxnId="{5B8B1C6C-A171-4311-A9A8-D90258311DEF}">
      <dgm:prSet/>
      <dgm:spPr/>
      <dgm:t>
        <a:bodyPr/>
        <a:lstStyle/>
        <a:p>
          <a:endParaRPr lang="en-US"/>
        </a:p>
      </dgm:t>
    </dgm:pt>
    <dgm:pt modelId="{F9E9BB96-F49E-4F47-BD9A-D849E38A7F85}" type="sibTrans" cxnId="{5B8B1C6C-A171-4311-A9A8-D90258311DEF}">
      <dgm:prSet/>
      <dgm:spPr/>
      <dgm:t>
        <a:bodyPr/>
        <a:lstStyle/>
        <a:p>
          <a:endParaRPr lang="en-US"/>
        </a:p>
      </dgm:t>
    </dgm:pt>
    <dgm:pt modelId="{99548469-6CB1-4753-95EE-B10AEDFE275D}">
      <dgm:prSet/>
      <dgm:spPr/>
      <dgm:t>
        <a:bodyPr/>
        <a:lstStyle/>
        <a:p>
          <a:r>
            <a:rPr lang="en-US"/>
            <a:t>Ikan Guppy</a:t>
          </a:r>
        </a:p>
      </dgm:t>
    </dgm:pt>
    <dgm:pt modelId="{29B006DA-112A-47D3-B7F5-537049871709}" type="parTrans" cxnId="{378A3AAD-D5F9-4C84-A575-9C119F5AAB02}">
      <dgm:prSet/>
      <dgm:spPr/>
      <dgm:t>
        <a:bodyPr/>
        <a:lstStyle/>
        <a:p>
          <a:endParaRPr lang="en-US"/>
        </a:p>
      </dgm:t>
    </dgm:pt>
    <dgm:pt modelId="{F378BCAF-C748-4164-9D63-3AE319668941}" type="sibTrans" cxnId="{378A3AAD-D5F9-4C84-A575-9C119F5AAB02}">
      <dgm:prSet/>
      <dgm:spPr/>
      <dgm:t>
        <a:bodyPr/>
        <a:lstStyle/>
        <a:p>
          <a:endParaRPr lang="en-US"/>
        </a:p>
      </dgm:t>
    </dgm:pt>
    <dgm:pt modelId="{DBE0E0A1-14B5-49F2-8141-F2F0DD6001B2}" type="pres">
      <dgm:prSet presAssocID="{9D49045A-7141-47CC-A95A-9CED8D14AE28}" presName="linear" presStyleCnt="0">
        <dgm:presLayoutVars>
          <dgm:animLvl val="lvl"/>
          <dgm:resizeHandles val="exact"/>
        </dgm:presLayoutVars>
      </dgm:prSet>
      <dgm:spPr/>
    </dgm:pt>
    <dgm:pt modelId="{69C36DBB-3A0F-4E38-BCD7-EF546D30D97E}" type="pres">
      <dgm:prSet presAssocID="{FF77F323-E3FD-419F-BDD7-981672AA05D9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C50B99C4-58A4-47BA-A057-B98FB447EC05}" type="pres">
      <dgm:prSet presAssocID="{B799A960-20F7-4DDA-BF70-462B5AB0E5EB}" presName="spacer" presStyleCnt="0"/>
      <dgm:spPr/>
    </dgm:pt>
    <dgm:pt modelId="{E86997CF-DFCE-4F53-8567-0E467BD0FF93}" type="pres">
      <dgm:prSet presAssocID="{53FECE2C-69D8-477B-8FA9-E5576C6A3B92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F559D65D-EC35-45EB-BF4D-FCC074D41EE5}" type="pres">
      <dgm:prSet presAssocID="{5B7746F0-6629-4BD6-9943-3CCB7BDACC89}" presName="spacer" presStyleCnt="0"/>
      <dgm:spPr/>
    </dgm:pt>
    <dgm:pt modelId="{9B2A00CE-8423-4984-957E-CA7930F491B3}" type="pres">
      <dgm:prSet presAssocID="{16DB392C-8D9F-459F-BFE7-3F84928B927A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059A15BE-EB3E-4075-ACEC-F466A1CB7348}" type="pres">
      <dgm:prSet presAssocID="{D24CE55D-37A5-49DB-BD57-128DB015B859}" presName="spacer" presStyleCnt="0"/>
      <dgm:spPr/>
    </dgm:pt>
    <dgm:pt modelId="{281D0D0B-AE93-4DE0-946F-3217E45FA0B5}" type="pres">
      <dgm:prSet presAssocID="{1294EDA3-BA86-40BB-844E-3BF74C28E243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2436B86A-C803-433E-A4F0-ED08EF069682}" type="pres">
      <dgm:prSet presAssocID="{33EC71C9-9D0A-444C-8ED9-2BFBE545A194}" presName="spacer" presStyleCnt="0"/>
      <dgm:spPr/>
    </dgm:pt>
    <dgm:pt modelId="{2B288D3E-4802-44D1-AC07-585079AFB38C}" type="pres">
      <dgm:prSet presAssocID="{128F7D04-1DFD-4C77-95CE-90A35D591052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023BB561-654A-4392-B573-A5531FDD0E6F}" type="pres">
      <dgm:prSet presAssocID="{287C3A03-C57F-479F-B761-A6E882632214}" presName="spacer" presStyleCnt="0"/>
      <dgm:spPr/>
    </dgm:pt>
    <dgm:pt modelId="{9E360F6F-F021-45A4-86AD-8E482D04B857}" type="pres">
      <dgm:prSet presAssocID="{3706DC9B-2487-45FA-BD84-29CF751D4D79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D742A5D5-4AF3-4499-A214-D76DBB3D9367}" type="pres">
      <dgm:prSet presAssocID="{F64DEC97-EEBA-465F-B5C8-8C576FF6E382}" presName="spacer" presStyleCnt="0"/>
      <dgm:spPr/>
    </dgm:pt>
    <dgm:pt modelId="{A0EEDF9A-788E-4C7D-80B2-07073A3DE0D3}" type="pres">
      <dgm:prSet presAssocID="{ACA808AA-7A50-4B6D-ADF7-A3338F8CB5D9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2CAC0712-024C-4C02-BE13-401988638E67}" type="pres">
      <dgm:prSet presAssocID="{130797A2-5B95-4E28-A6BA-B5FC160E570E}" presName="spacer" presStyleCnt="0"/>
      <dgm:spPr/>
    </dgm:pt>
    <dgm:pt modelId="{2AFD0293-5240-4775-9808-4249BEF149AC}" type="pres">
      <dgm:prSet presAssocID="{785AF7AD-3A19-445F-A4E2-DDB729C2C7BF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01BCC4EC-5452-4BCC-B4E5-E2806663A809}" type="pres">
      <dgm:prSet presAssocID="{7789EA73-C1E0-4F8A-B311-5364077304AF}" presName="spacer" presStyleCnt="0"/>
      <dgm:spPr/>
    </dgm:pt>
    <dgm:pt modelId="{F7D18154-EF73-4967-B049-CD9512132F63}" type="pres">
      <dgm:prSet presAssocID="{2BED80B2-4F39-4C1F-A31A-46EB996F9DCA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E92A158D-BE45-45EF-AB9C-5390EAC7E569}" type="pres">
      <dgm:prSet presAssocID="{F9E9BB96-F49E-4F47-BD9A-D849E38A7F85}" presName="spacer" presStyleCnt="0"/>
      <dgm:spPr/>
    </dgm:pt>
    <dgm:pt modelId="{C07E9F65-55AA-42F6-9D09-AFA90A3063DB}" type="pres">
      <dgm:prSet presAssocID="{99548469-6CB1-4753-95EE-B10AEDFE275D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1D92CE06-A2A3-4CC8-828D-FA4EEB6E43A1}" srcId="{9D49045A-7141-47CC-A95A-9CED8D14AE28}" destId="{1294EDA3-BA86-40BB-844E-3BF74C28E243}" srcOrd="3" destOrd="0" parTransId="{6F60B2CA-AF87-4CF6-B0AD-5728DFE22624}" sibTransId="{33EC71C9-9D0A-444C-8ED9-2BFBE545A194}"/>
    <dgm:cxn modelId="{43D9A511-9111-4F46-9B33-7D9AC9F75974}" type="presOf" srcId="{ACA808AA-7A50-4B6D-ADF7-A3338F8CB5D9}" destId="{A0EEDF9A-788E-4C7D-80B2-07073A3DE0D3}" srcOrd="0" destOrd="0" presId="urn:microsoft.com/office/officeart/2005/8/layout/vList2"/>
    <dgm:cxn modelId="{53828613-58CC-4E81-8AB7-4F8714F28C35}" type="presOf" srcId="{99548469-6CB1-4753-95EE-B10AEDFE275D}" destId="{C07E9F65-55AA-42F6-9D09-AFA90A3063DB}" srcOrd="0" destOrd="0" presId="urn:microsoft.com/office/officeart/2005/8/layout/vList2"/>
    <dgm:cxn modelId="{79FE571A-2374-41B1-8BFC-D48BDA1C90C4}" srcId="{9D49045A-7141-47CC-A95A-9CED8D14AE28}" destId="{128F7D04-1DFD-4C77-95CE-90A35D591052}" srcOrd="4" destOrd="0" parTransId="{6B545FE0-5AB1-4F73-BDB2-03E8D898BE33}" sibTransId="{287C3A03-C57F-479F-B761-A6E882632214}"/>
    <dgm:cxn modelId="{64AA4F28-2BB9-4916-BB38-4A2167C5B55D}" srcId="{9D49045A-7141-47CC-A95A-9CED8D14AE28}" destId="{53FECE2C-69D8-477B-8FA9-E5576C6A3B92}" srcOrd="1" destOrd="0" parTransId="{2805FC59-59F1-444A-A6FF-2087A6E308D0}" sibTransId="{5B7746F0-6629-4BD6-9943-3CCB7BDACC89}"/>
    <dgm:cxn modelId="{1AEDA430-3161-4697-BF89-00719F5284F2}" srcId="{9D49045A-7141-47CC-A95A-9CED8D14AE28}" destId="{FF77F323-E3FD-419F-BDD7-981672AA05D9}" srcOrd="0" destOrd="0" parTransId="{9F91D126-F1AE-45FF-868F-FB0D61F1A8D5}" sibTransId="{B799A960-20F7-4DDA-BF70-462B5AB0E5EB}"/>
    <dgm:cxn modelId="{C4395833-DD87-438A-AB27-63830D27F4F8}" type="presOf" srcId="{2BED80B2-4F39-4C1F-A31A-46EB996F9DCA}" destId="{F7D18154-EF73-4967-B049-CD9512132F63}" srcOrd="0" destOrd="0" presId="urn:microsoft.com/office/officeart/2005/8/layout/vList2"/>
    <dgm:cxn modelId="{57C4D63A-F5DD-4F80-A855-C25F78921363}" type="presOf" srcId="{128F7D04-1DFD-4C77-95CE-90A35D591052}" destId="{2B288D3E-4802-44D1-AC07-585079AFB38C}" srcOrd="0" destOrd="0" presId="urn:microsoft.com/office/officeart/2005/8/layout/vList2"/>
    <dgm:cxn modelId="{6FA4A15B-FC34-4819-858C-7A46F2D4BFCF}" srcId="{9D49045A-7141-47CC-A95A-9CED8D14AE28}" destId="{3706DC9B-2487-45FA-BD84-29CF751D4D79}" srcOrd="5" destOrd="0" parTransId="{4E30B860-1236-4B72-9A14-69201258BB33}" sibTransId="{F64DEC97-EEBA-465F-B5C8-8C576FF6E382}"/>
    <dgm:cxn modelId="{F2EFDA61-4A07-477B-B119-87C42AF01283}" type="presOf" srcId="{9D49045A-7141-47CC-A95A-9CED8D14AE28}" destId="{DBE0E0A1-14B5-49F2-8141-F2F0DD6001B2}" srcOrd="0" destOrd="0" presId="urn:microsoft.com/office/officeart/2005/8/layout/vList2"/>
    <dgm:cxn modelId="{45935642-A263-47FC-8C76-E147CF3CB5D6}" srcId="{9D49045A-7141-47CC-A95A-9CED8D14AE28}" destId="{16DB392C-8D9F-459F-BFE7-3F84928B927A}" srcOrd="2" destOrd="0" parTransId="{A1BE1A99-B5A8-41BC-BEAD-2EF2F19C8316}" sibTransId="{D24CE55D-37A5-49DB-BD57-128DB015B859}"/>
    <dgm:cxn modelId="{F0D1D562-521D-4D6A-AB63-2883AD0739A9}" type="presOf" srcId="{16DB392C-8D9F-459F-BFE7-3F84928B927A}" destId="{9B2A00CE-8423-4984-957E-CA7930F491B3}" srcOrd="0" destOrd="0" presId="urn:microsoft.com/office/officeart/2005/8/layout/vList2"/>
    <dgm:cxn modelId="{536B836A-765C-4C43-98AE-ABEC75E98967}" srcId="{9D49045A-7141-47CC-A95A-9CED8D14AE28}" destId="{785AF7AD-3A19-445F-A4E2-DDB729C2C7BF}" srcOrd="7" destOrd="0" parTransId="{157C3485-DBCB-46C2-B1E8-FD8F08EAD156}" sibTransId="{7789EA73-C1E0-4F8A-B311-5364077304AF}"/>
    <dgm:cxn modelId="{5B8B1C6C-A171-4311-A9A8-D90258311DEF}" srcId="{9D49045A-7141-47CC-A95A-9CED8D14AE28}" destId="{2BED80B2-4F39-4C1F-A31A-46EB996F9DCA}" srcOrd="8" destOrd="0" parTransId="{56CEB254-F90B-4A98-8BE4-44EEE88D16D5}" sibTransId="{F9E9BB96-F49E-4F47-BD9A-D849E38A7F85}"/>
    <dgm:cxn modelId="{53DC96A5-BA73-4078-8252-17C86375038A}" type="presOf" srcId="{53FECE2C-69D8-477B-8FA9-E5576C6A3B92}" destId="{E86997CF-DFCE-4F53-8567-0E467BD0FF93}" srcOrd="0" destOrd="0" presId="urn:microsoft.com/office/officeart/2005/8/layout/vList2"/>
    <dgm:cxn modelId="{599714A9-FE0D-45A0-944C-0E592ED1F547}" type="presOf" srcId="{1294EDA3-BA86-40BB-844E-3BF74C28E243}" destId="{281D0D0B-AE93-4DE0-946F-3217E45FA0B5}" srcOrd="0" destOrd="0" presId="urn:microsoft.com/office/officeart/2005/8/layout/vList2"/>
    <dgm:cxn modelId="{378A3AAD-D5F9-4C84-A575-9C119F5AAB02}" srcId="{9D49045A-7141-47CC-A95A-9CED8D14AE28}" destId="{99548469-6CB1-4753-95EE-B10AEDFE275D}" srcOrd="9" destOrd="0" parTransId="{29B006DA-112A-47D3-B7F5-537049871709}" sibTransId="{F378BCAF-C748-4164-9D63-3AE319668941}"/>
    <dgm:cxn modelId="{BB848ECD-90B5-4280-B336-F9ED19D59017}" type="presOf" srcId="{3706DC9B-2487-45FA-BD84-29CF751D4D79}" destId="{9E360F6F-F021-45A4-86AD-8E482D04B857}" srcOrd="0" destOrd="0" presId="urn:microsoft.com/office/officeart/2005/8/layout/vList2"/>
    <dgm:cxn modelId="{C40739E7-1800-4027-9373-CB2826A252C8}" type="presOf" srcId="{FF77F323-E3FD-419F-BDD7-981672AA05D9}" destId="{69C36DBB-3A0F-4E38-BCD7-EF546D30D97E}" srcOrd="0" destOrd="0" presId="urn:microsoft.com/office/officeart/2005/8/layout/vList2"/>
    <dgm:cxn modelId="{F31631EF-7BDE-4585-9C08-56807D68E76F}" type="presOf" srcId="{785AF7AD-3A19-445F-A4E2-DDB729C2C7BF}" destId="{2AFD0293-5240-4775-9808-4249BEF149AC}" srcOrd="0" destOrd="0" presId="urn:microsoft.com/office/officeart/2005/8/layout/vList2"/>
    <dgm:cxn modelId="{96F3F5F4-4244-4C9E-B235-B9C57001E722}" srcId="{9D49045A-7141-47CC-A95A-9CED8D14AE28}" destId="{ACA808AA-7A50-4B6D-ADF7-A3338F8CB5D9}" srcOrd="6" destOrd="0" parTransId="{DC6939B0-7BC9-418E-8D44-544A3206EB30}" sibTransId="{130797A2-5B95-4E28-A6BA-B5FC160E570E}"/>
    <dgm:cxn modelId="{05CC9338-28C9-4FA6-BC78-3AB0BFF33E81}" type="presParOf" srcId="{DBE0E0A1-14B5-49F2-8141-F2F0DD6001B2}" destId="{69C36DBB-3A0F-4E38-BCD7-EF546D30D97E}" srcOrd="0" destOrd="0" presId="urn:microsoft.com/office/officeart/2005/8/layout/vList2"/>
    <dgm:cxn modelId="{AF0F06CC-799F-445F-AE51-2CCFED50FE80}" type="presParOf" srcId="{DBE0E0A1-14B5-49F2-8141-F2F0DD6001B2}" destId="{C50B99C4-58A4-47BA-A057-B98FB447EC05}" srcOrd="1" destOrd="0" presId="urn:microsoft.com/office/officeart/2005/8/layout/vList2"/>
    <dgm:cxn modelId="{31B192BD-093E-4D4E-A6C3-2BE68F032300}" type="presParOf" srcId="{DBE0E0A1-14B5-49F2-8141-F2F0DD6001B2}" destId="{E86997CF-DFCE-4F53-8567-0E467BD0FF93}" srcOrd="2" destOrd="0" presId="urn:microsoft.com/office/officeart/2005/8/layout/vList2"/>
    <dgm:cxn modelId="{34A6042F-7129-4F62-87DB-A8FB0833A75B}" type="presParOf" srcId="{DBE0E0A1-14B5-49F2-8141-F2F0DD6001B2}" destId="{F559D65D-EC35-45EB-BF4D-FCC074D41EE5}" srcOrd="3" destOrd="0" presId="urn:microsoft.com/office/officeart/2005/8/layout/vList2"/>
    <dgm:cxn modelId="{7A685F8B-A70A-4955-8605-8E5B08CEECD1}" type="presParOf" srcId="{DBE0E0A1-14B5-49F2-8141-F2F0DD6001B2}" destId="{9B2A00CE-8423-4984-957E-CA7930F491B3}" srcOrd="4" destOrd="0" presId="urn:microsoft.com/office/officeart/2005/8/layout/vList2"/>
    <dgm:cxn modelId="{7747D940-BDE6-4E0A-ABE2-94E0F12091B9}" type="presParOf" srcId="{DBE0E0A1-14B5-49F2-8141-F2F0DD6001B2}" destId="{059A15BE-EB3E-4075-ACEC-F466A1CB7348}" srcOrd="5" destOrd="0" presId="urn:microsoft.com/office/officeart/2005/8/layout/vList2"/>
    <dgm:cxn modelId="{F65A8742-31F0-4236-B4E4-F60B8A7C573A}" type="presParOf" srcId="{DBE0E0A1-14B5-49F2-8141-F2F0DD6001B2}" destId="{281D0D0B-AE93-4DE0-946F-3217E45FA0B5}" srcOrd="6" destOrd="0" presId="urn:microsoft.com/office/officeart/2005/8/layout/vList2"/>
    <dgm:cxn modelId="{1040314F-DA38-4483-AEB1-F8DE8A4CB473}" type="presParOf" srcId="{DBE0E0A1-14B5-49F2-8141-F2F0DD6001B2}" destId="{2436B86A-C803-433E-A4F0-ED08EF069682}" srcOrd="7" destOrd="0" presId="urn:microsoft.com/office/officeart/2005/8/layout/vList2"/>
    <dgm:cxn modelId="{49B5B7FF-9D48-433D-A641-4BEBBE0296B2}" type="presParOf" srcId="{DBE0E0A1-14B5-49F2-8141-F2F0DD6001B2}" destId="{2B288D3E-4802-44D1-AC07-585079AFB38C}" srcOrd="8" destOrd="0" presId="urn:microsoft.com/office/officeart/2005/8/layout/vList2"/>
    <dgm:cxn modelId="{46B2F99E-1020-420F-B9AA-5609F8579D36}" type="presParOf" srcId="{DBE0E0A1-14B5-49F2-8141-F2F0DD6001B2}" destId="{023BB561-654A-4392-B573-A5531FDD0E6F}" srcOrd="9" destOrd="0" presId="urn:microsoft.com/office/officeart/2005/8/layout/vList2"/>
    <dgm:cxn modelId="{7A056704-6776-459E-AAF6-C18E33E7E565}" type="presParOf" srcId="{DBE0E0A1-14B5-49F2-8141-F2F0DD6001B2}" destId="{9E360F6F-F021-45A4-86AD-8E482D04B857}" srcOrd="10" destOrd="0" presId="urn:microsoft.com/office/officeart/2005/8/layout/vList2"/>
    <dgm:cxn modelId="{07CF4A97-C1DA-45BA-AA23-05C9ACB7E899}" type="presParOf" srcId="{DBE0E0A1-14B5-49F2-8141-F2F0DD6001B2}" destId="{D742A5D5-4AF3-4499-A214-D76DBB3D9367}" srcOrd="11" destOrd="0" presId="urn:microsoft.com/office/officeart/2005/8/layout/vList2"/>
    <dgm:cxn modelId="{B7E470F2-9803-4725-B50F-35B993B7DDCF}" type="presParOf" srcId="{DBE0E0A1-14B5-49F2-8141-F2F0DD6001B2}" destId="{A0EEDF9A-788E-4C7D-80B2-07073A3DE0D3}" srcOrd="12" destOrd="0" presId="urn:microsoft.com/office/officeart/2005/8/layout/vList2"/>
    <dgm:cxn modelId="{3044E2D4-78A9-447C-81BB-62668C3C948F}" type="presParOf" srcId="{DBE0E0A1-14B5-49F2-8141-F2F0DD6001B2}" destId="{2CAC0712-024C-4C02-BE13-401988638E67}" srcOrd="13" destOrd="0" presId="urn:microsoft.com/office/officeart/2005/8/layout/vList2"/>
    <dgm:cxn modelId="{383B76D5-0D7F-4C7A-83B0-8D8CDB32CC21}" type="presParOf" srcId="{DBE0E0A1-14B5-49F2-8141-F2F0DD6001B2}" destId="{2AFD0293-5240-4775-9808-4249BEF149AC}" srcOrd="14" destOrd="0" presId="urn:microsoft.com/office/officeart/2005/8/layout/vList2"/>
    <dgm:cxn modelId="{F04E70AF-5703-4844-8F2F-A3419A6E4E83}" type="presParOf" srcId="{DBE0E0A1-14B5-49F2-8141-F2F0DD6001B2}" destId="{01BCC4EC-5452-4BCC-B4E5-E2806663A809}" srcOrd="15" destOrd="0" presId="urn:microsoft.com/office/officeart/2005/8/layout/vList2"/>
    <dgm:cxn modelId="{C5E4F42C-3BCD-4E9D-A1F6-DF4CB42CDE0B}" type="presParOf" srcId="{DBE0E0A1-14B5-49F2-8141-F2F0DD6001B2}" destId="{F7D18154-EF73-4967-B049-CD9512132F63}" srcOrd="16" destOrd="0" presId="urn:microsoft.com/office/officeart/2005/8/layout/vList2"/>
    <dgm:cxn modelId="{F7232855-7A75-4D61-B3FA-57ADE04751AA}" type="presParOf" srcId="{DBE0E0A1-14B5-49F2-8141-F2F0DD6001B2}" destId="{E92A158D-BE45-45EF-AB9C-5390EAC7E569}" srcOrd="17" destOrd="0" presId="urn:microsoft.com/office/officeart/2005/8/layout/vList2"/>
    <dgm:cxn modelId="{12451618-4C9C-40C1-B1D2-DB4CAFBCCBC1}" type="presParOf" srcId="{DBE0E0A1-14B5-49F2-8141-F2F0DD6001B2}" destId="{C07E9F65-55AA-42F6-9D09-AFA90A3063DB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36DBB-3A0F-4E38-BCD7-EF546D30D97E}">
      <dsp:nvSpPr>
        <dsp:cNvPr id="0" name=""/>
        <dsp:cNvSpPr/>
      </dsp:nvSpPr>
      <dsp:spPr>
        <a:xfrm>
          <a:off x="0" y="107660"/>
          <a:ext cx="654498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Kabel</a:t>
          </a:r>
        </a:p>
      </dsp:txBody>
      <dsp:txXfrm>
        <a:off x="29271" y="136931"/>
        <a:ext cx="6486441" cy="541083"/>
      </dsp:txXfrm>
    </dsp:sp>
    <dsp:sp modelId="{E86997CF-DFCE-4F53-8567-0E467BD0FF93}">
      <dsp:nvSpPr>
        <dsp:cNvPr id="0" name=""/>
        <dsp:cNvSpPr/>
      </dsp:nvSpPr>
      <dsp:spPr>
        <a:xfrm>
          <a:off x="0" y="779285"/>
          <a:ext cx="654498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Pinset</a:t>
          </a:r>
        </a:p>
      </dsp:txBody>
      <dsp:txXfrm>
        <a:off x="29271" y="808556"/>
        <a:ext cx="6486441" cy="541083"/>
      </dsp:txXfrm>
    </dsp:sp>
    <dsp:sp modelId="{9B2A00CE-8423-4984-957E-CA7930F491B3}">
      <dsp:nvSpPr>
        <dsp:cNvPr id="0" name=""/>
        <dsp:cNvSpPr/>
      </dsp:nvSpPr>
      <dsp:spPr>
        <a:xfrm>
          <a:off x="0" y="1450910"/>
          <a:ext cx="654498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ESP 32</a:t>
          </a:r>
        </a:p>
      </dsp:txBody>
      <dsp:txXfrm>
        <a:off x="29271" y="1480181"/>
        <a:ext cx="6486441" cy="541083"/>
      </dsp:txXfrm>
    </dsp:sp>
    <dsp:sp modelId="{281D0D0B-AE93-4DE0-946F-3217E45FA0B5}">
      <dsp:nvSpPr>
        <dsp:cNvPr id="0" name=""/>
        <dsp:cNvSpPr/>
      </dsp:nvSpPr>
      <dsp:spPr>
        <a:xfrm>
          <a:off x="0" y="2122535"/>
          <a:ext cx="654498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LED strip (RGB)</a:t>
          </a:r>
        </a:p>
      </dsp:txBody>
      <dsp:txXfrm>
        <a:off x="29271" y="2151806"/>
        <a:ext cx="6486441" cy="541083"/>
      </dsp:txXfrm>
    </dsp:sp>
    <dsp:sp modelId="{2B288D3E-4802-44D1-AC07-585079AFB38C}">
      <dsp:nvSpPr>
        <dsp:cNvPr id="0" name=""/>
        <dsp:cNvSpPr/>
      </dsp:nvSpPr>
      <dsp:spPr>
        <a:xfrm>
          <a:off x="0" y="2794160"/>
          <a:ext cx="654498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Modul RTC</a:t>
          </a:r>
        </a:p>
      </dsp:txBody>
      <dsp:txXfrm>
        <a:off x="29271" y="2823431"/>
        <a:ext cx="6486441" cy="541083"/>
      </dsp:txXfrm>
    </dsp:sp>
    <dsp:sp modelId="{9E360F6F-F021-45A4-86AD-8E482D04B857}">
      <dsp:nvSpPr>
        <dsp:cNvPr id="0" name=""/>
        <dsp:cNvSpPr/>
      </dsp:nvSpPr>
      <dsp:spPr>
        <a:xfrm>
          <a:off x="0" y="3465785"/>
          <a:ext cx="654498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Sedotan Plastik</a:t>
          </a:r>
        </a:p>
      </dsp:txBody>
      <dsp:txXfrm>
        <a:off x="29271" y="3495056"/>
        <a:ext cx="6486441" cy="541083"/>
      </dsp:txXfrm>
    </dsp:sp>
    <dsp:sp modelId="{A0EEDF9A-788E-4C7D-80B2-07073A3DE0D3}">
      <dsp:nvSpPr>
        <dsp:cNvPr id="0" name=""/>
        <dsp:cNvSpPr/>
      </dsp:nvSpPr>
      <dsp:spPr>
        <a:xfrm>
          <a:off x="0" y="4137410"/>
          <a:ext cx="654498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Pecahan Batu dan Kayu Bekas</a:t>
          </a:r>
        </a:p>
      </dsp:txBody>
      <dsp:txXfrm>
        <a:off x="29271" y="4166681"/>
        <a:ext cx="6486441" cy="541083"/>
      </dsp:txXfrm>
    </dsp:sp>
    <dsp:sp modelId="{2AFD0293-5240-4775-9808-4249BEF149AC}">
      <dsp:nvSpPr>
        <dsp:cNvPr id="0" name=""/>
        <dsp:cNvSpPr/>
      </dsp:nvSpPr>
      <dsp:spPr>
        <a:xfrm>
          <a:off x="0" y="4809034"/>
          <a:ext cx="654498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Christmas Moss dan Egeria </a:t>
          </a:r>
          <a:r>
            <a:rPr lang="en-US" sz="2500" kern="1200" dirty="0" err="1"/>
            <a:t>Densa</a:t>
          </a:r>
          <a:endParaRPr lang="en-US" sz="2500" kern="1200" dirty="0"/>
        </a:p>
      </dsp:txBody>
      <dsp:txXfrm>
        <a:off x="29271" y="4838305"/>
        <a:ext cx="6486441" cy="541083"/>
      </dsp:txXfrm>
    </dsp:sp>
    <dsp:sp modelId="{F7D18154-EF73-4967-B049-CD9512132F63}">
      <dsp:nvSpPr>
        <dsp:cNvPr id="0" name=""/>
        <dsp:cNvSpPr/>
      </dsp:nvSpPr>
      <dsp:spPr>
        <a:xfrm>
          <a:off x="0" y="5480659"/>
          <a:ext cx="654498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Pasir Malang dan Pasir Silika</a:t>
          </a:r>
        </a:p>
      </dsp:txBody>
      <dsp:txXfrm>
        <a:off x="29271" y="5509930"/>
        <a:ext cx="6486441" cy="541083"/>
      </dsp:txXfrm>
    </dsp:sp>
    <dsp:sp modelId="{C07E9F65-55AA-42F6-9D09-AFA90A3063DB}">
      <dsp:nvSpPr>
        <dsp:cNvPr id="0" name=""/>
        <dsp:cNvSpPr/>
      </dsp:nvSpPr>
      <dsp:spPr>
        <a:xfrm>
          <a:off x="0" y="6152284"/>
          <a:ext cx="654498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Ikan Guppy</a:t>
          </a:r>
        </a:p>
      </dsp:txBody>
      <dsp:txXfrm>
        <a:off x="29271" y="6181555"/>
        <a:ext cx="6486441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5D977-E3D3-442F-B775-C5420032FB69}" type="datetimeFigureOut">
              <a:rPr lang="id-ID" smtClean="0"/>
              <a:t>19/07/2024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BB17C-83AD-49DD-A88A-944E76860C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1100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BB17C-83AD-49DD-A88A-944E76860C4E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9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12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microsoft.com/office/2007/relationships/diagramDrawing" Target="../diagrams/drawing1.xml"/><Relationship Id="rId5" Type="http://schemas.openxmlformats.org/officeDocument/2006/relationships/image" Target="../media/image12.jpeg"/><Relationship Id="rId15" Type="http://schemas.openxmlformats.org/officeDocument/2006/relationships/image" Target="../media/image1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1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21" y="0"/>
            <a:ext cx="18288000" cy="1037442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56" r="-17268"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3194916" cy="10287000"/>
            <a:chOff x="0" y="0"/>
            <a:chExt cx="84145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1459" cy="2709333"/>
            </a:xfrm>
            <a:custGeom>
              <a:avLst/>
              <a:gdLst/>
              <a:ahLst/>
              <a:cxnLst/>
              <a:rect l="l" t="t" r="r" b="b"/>
              <a:pathLst>
                <a:path w="841459" h="2709333">
                  <a:moveTo>
                    <a:pt x="0" y="0"/>
                  </a:moveTo>
                  <a:lnTo>
                    <a:pt x="841459" y="0"/>
                  </a:lnTo>
                  <a:lnTo>
                    <a:pt x="8414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4145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2888709" cy="1583921"/>
          </a:xfrm>
          <a:custGeom>
            <a:avLst/>
            <a:gdLst/>
            <a:ahLst/>
            <a:cxnLst/>
            <a:rect l="l" t="t" r="r" b="b"/>
            <a:pathLst>
              <a:path w="2888709" h="1583921">
                <a:moveTo>
                  <a:pt x="0" y="0"/>
                </a:moveTo>
                <a:lnTo>
                  <a:pt x="2888709" y="0"/>
                </a:lnTo>
                <a:lnTo>
                  <a:pt x="2888709" y="1583921"/>
                </a:lnTo>
                <a:lnTo>
                  <a:pt x="0" y="1583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12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TextBox 7"/>
          <p:cNvSpPr txBox="1"/>
          <p:nvPr/>
        </p:nvSpPr>
        <p:spPr>
          <a:xfrm>
            <a:off x="3650843" y="5724877"/>
            <a:ext cx="10991397" cy="87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4000" dirty="0">
                <a:ln w="3175">
                  <a:solidFill>
                    <a:schemeClr val="bg1"/>
                  </a:solidFill>
                </a:ln>
                <a:solidFill>
                  <a:srgbClr val="0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to Bold"/>
                <a:ea typeface="Lato Bold"/>
                <a:cs typeface="Lato Bold"/>
                <a:sym typeface="Lato Bold"/>
              </a:rPr>
              <a:t>MUHAMMAD RIDLO ANSHORI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81323" y="3529302"/>
            <a:ext cx="16458944" cy="236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2"/>
              </a:lnSpc>
            </a:pPr>
            <a:r>
              <a:rPr lang="en-US" sz="8370" dirty="0">
                <a:ln w="57150">
                  <a:solidFill>
                    <a:schemeClr val="bg1"/>
                  </a:solidFill>
                </a:ln>
                <a:solidFill>
                  <a:srgbClr val="1660A5"/>
                </a:solidFill>
                <a:latin typeface="Poppins Bold"/>
                <a:ea typeface="Poppins Bold"/>
                <a:cs typeface="Poppins Bold"/>
                <a:sym typeface="Poppins Bold"/>
              </a:rPr>
              <a:t>A DAY IN UNDER WATER FOREST PLASTIC CORIDOR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03345" y="1316163"/>
            <a:ext cx="3231017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19"/>
              </a:lnSpc>
            </a:pPr>
            <a:r>
              <a:rPr lang="en-US" sz="7200" dirty="0">
                <a:ln w="57150">
                  <a:solidFill>
                    <a:schemeClr val="bg1"/>
                  </a:solidFill>
                </a:ln>
                <a:noFill/>
                <a:latin typeface="Libre Franklin Heavy"/>
                <a:ea typeface="Libre Franklin Heavy"/>
                <a:cs typeface="Libre Franklin Heavy"/>
                <a:sym typeface="Libre Franklin Heavy"/>
              </a:rPr>
              <a:t>PERS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68E8AD2E-7402-6399-6D50-CC6E74E3A83F}"/>
              </a:ext>
            </a:extLst>
          </p:cNvPr>
          <p:cNvSpPr txBox="1"/>
          <p:nvPr/>
        </p:nvSpPr>
        <p:spPr>
          <a:xfrm>
            <a:off x="3747431" y="967002"/>
            <a:ext cx="2570636" cy="1128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29"/>
              </a:lnSpc>
            </a:pPr>
            <a:r>
              <a:rPr lang="en-US" sz="7200" dirty="0">
                <a:ln w="57150">
                  <a:solidFill>
                    <a:schemeClr val="bg1"/>
                  </a:solidFill>
                </a:ln>
                <a:noFill/>
                <a:latin typeface="Libre Franklin Heavy"/>
                <a:ea typeface="Libre Franklin Heavy"/>
                <a:cs typeface="Libre Franklin Heavy"/>
                <a:sym typeface="Libre Franklin Heavy"/>
              </a:rPr>
              <a:t>NAT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3638" y="1211198"/>
            <a:ext cx="9890962" cy="115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72"/>
              </a:lnSpc>
            </a:pPr>
            <a:r>
              <a:rPr lang="en-US" sz="8370" dirty="0">
                <a:ln w="38100"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latin typeface="Poppins Bold"/>
                <a:ea typeface="Poppins Bold"/>
                <a:cs typeface="Poppins Bold"/>
                <a:sym typeface="Poppins Bold"/>
              </a:rPr>
              <a:t>NATURESCRAPERS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31143">
        <p159:morph option="byObject"/>
      </p:transition>
    </mc:Choice>
    <mc:Fallback xmlns="">
      <p:transition spd="slow" advTm="3114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56" r="-17268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AutoShape 3"/>
          <p:cNvSpPr/>
          <p:nvPr/>
        </p:nvSpPr>
        <p:spPr>
          <a:xfrm flipV="1">
            <a:off x="3200400" y="5524500"/>
            <a:ext cx="11373142" cy="137236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4" name="AutoShape 4"/>
          <p:cNvSpPr/>
          <p:nvPr/>
        </p:nvSpPr>
        <p:spPr>
          <a:xfrm>
            <a:off x="10557081" y="2592515"/>
            <a:ext cx="2540803" cy="2931983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5" name="AutoShape 5"/>
          <p:cNvSpPr/>
          <p:nvPr/>
        </p:nvSpPr>
        <p:spPr>
          <a:xfrm>
            <a:off x="5484057" y="2601926"/>
            <a:ext cx="2519429" cy="3013234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6" name="AutoShape 6"/>
          <p:cNvSpPr/>
          <p:nvPr/>
        </p:nvSpPr>
        <p:spPr>
          <a:xfrm flipV="1">
            <a:off x="10568724" y="5549806"/>
            <a:ext cx="2181587" cy="306921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7" name="AutoShape 7"/>
          <p:cNvSpPr/>
          <p:nvPr/>
        </p:nvSpPr>
        <p:spPr>
          <a:xfrm flipV="1">
            <a:off x="5484056" y="5615160"/>
            <a:ext cx="2517031" cy="299200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grpSp>
        <p:nvGrpSpPr>
          <p:cNvPr id="8" name="Group 8"/>
          <p:cNvGrpSpPr/>
          <p:nvPr/>
        </p:nvGrpSpPr>
        <p:grpSpPr>
          <a:xfrm>
            <a:off x="3702215" y="1861572"/>
            <a:ext cx="3200400" cy="622059"/>
            <a:chOff x="0" y="0"/>
            <a:chExt cx="2429326" cy="472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9326" cy="472186"/>
            </a:xfrm>
            <a:custGeom>
              <a:avLst/>
              <a:gdLst/>
              <a:ahLst/>
              <a:cxnLst/>
              <a:rect l="l" t="t" r="r" b="b"/>
              <a:pathLst>
                <a:path w="2429326" h="472186">
                  <a:moveTo>
                    <a:pt x="72571" y="0"/>
                  </a:moveTo>
                  <a:lnTo>
                    <a:pt x="2356755" y="0"/>
                  </a:lnTo>
                  <a:cubicBezTo>
                    <a:pt x="2376002" y="0"/>
                    <a:pt x="2394461" y="7646"/>
                    <a:pt x="2408070" y="21256"/>
                  </a:cubicBezTo>
                  <a:cubicBezTo>
                    <a:pt x="2421680" y="34865"/>
                    <a:pt x="2429326" y="53324"/>
                    <a:pt x="2429326" y="72571"/>
                  </a:cubicBezTo>
                  <a:lnTo>
                    <a:pt x="2429326" y="399615"/>
                  </a:lnTo>
                  <a:cubicBezTo>
                    <a:pt x="2429326" y="418862"/>
                    <a:pt x="2421680" y="437320"/>
                    <a:pt x="2408070" y="450930"/>
                  </a:cubicBezTo>
                  <a:cubicBezTo>
                    <a:pt x="2394461" y="464540"/>
                    <a:pt x="2376002" y="472186"/>
                    <a:pt x="2356755" y="472186"/>
                  </a:cubicBezTo>
                  <a:lnTo>
                    <a:pt x="72571" y="472186"/>
                  </a:lnTo>
                  <a:cubicBezTo>
                    <a:pt x="53324" y="472186"/>
                    <a:pt x="34865" y="464540"/>
                    <a:pt x="21256" y="450930"/>
                  </a:cubicBezTo>
                  <a:cubicBezTo>
                    <a:pt x="7646" y="437320"/>
                    <a:pt x="0" y="418862"/>
                    <a:pt x="0" y="399615"/>
                  </a:cubicBezTo>
                  <a:lnTo>
                    <a:pt x="0" y="72571"/>
                  </a:lnTo>
                  <a:cubicBezTo>
                    <a:pt x="0" y="53324"/>
                    <a:pt x="7646" y="34865"/>
                    <a:pt x="21256" y="21256"/>
                  </a:cubicBezTo>
                  <a:cubicBezTo>
                    <a:pt x="34865" y="7646"/>
                    <a:pt x="53324" y="0"/>
                    <a:pt x="72571" y="0"/>
                  </a:cubicBezTo>
                  <a:close/>
                </a:path>
              </a:pathLst>
            </a:custGeom>
            <a:solidFill>
              <a:srgbClr val="D5FDDB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29326" cy="472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Karbon </a:t>
              </a:r>
              <a:r>
                <a:rPr lang="en-US" sz="1999" dirty="0" err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dioksida</a:t>
              </a:r>
              <a:endParaRPr lang="en-US" sz="1999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28435" y="5140759"/>
            <a:ext cx="2276751" cy="658216"/>
            <a:chOff x="0" y="0"/>
            <a:chExt cx="2429326" cy="4996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9326" cy="499631"/>
            </a:xfrm>
            <a:custGeom>
              <a:avLst/>
              <a:gdLst/>
              <a:ahLst/>
              <a:cxnLst/>
              <a:rect l="l" t="t" r="r" b="b"/>
              <a:pathLst>
                <a:path w="2429326" h="499631">
                  <a:moveTo>
                    <a:pt x="72571" y="0"/>
                  </a:moveTo>
                  <a:lnTo>
                    <a:pt x="2356755" y="0"/>
                  </a:lnTo>
                  <a:cubicBezTo>
                    <a:pt x="2376002" y="0"/>
                    <a:pt x="2394461" y="7646"/>
                    <a:pt x="2408070" y="21256"/>
                  </a:cubicBezTo>
                  <a:cubicBezTo>
                    <a:pt x="2421680" y="34865"/>
                    <a:pt x="2429326" y="53324"/>
                    <a:pt x="2429326" y="72571"/>
                  </a:cubicBezTo>
                  <a:lnTo>
                    <a:pt x="2429326" y="427060"/>
                  </a:lnTo>
                  <a:cubicBezTo>
                    <a:pt x="2429326" y="446307"/>
                    <a:pt x="2421680" y="464766"/>
                    <a:pt x="2408070" y="478376"/>
                  </a:cubicBezTo>
                  <a:cubicBezTo>
                    <a:pt x="2394461" y="491985"/>
                    <a:pt x="2376002" y="499631"/>
                    <a:pt x="2356755" y="499631"/>
                  </a:cubicBezTo>
                  <a:lnTo>
                    <a:pt x="72571" y="499631"/>
                  </a:lnTo>
                  <a:cubicBezTo>
                    <a:pt x="53324" y="499631"/>
                    <a:pt x="34865" y="491985"/>
                    <a:pt x="21256" y="478376"/>
                  </a:cubicBezTo>
                  <a:cubicBezTo>
                    <a:pt x="7646" y="464766"/>
                    <a:pt x="0" y="446307"/>
                    <a:pt x="0" y="427060"/>
                  </a:cubicBezTo>
                  <a:lnTo>
                    <a:pt x="0" y="72571"/>
                  </a:lnTo>
                  <a:cubicBezTo>
                    <a:pt x="0" y="53324"/>
                    <a:pt x="7646" y="34865"/>
                    <a:pt x="21256" y="21256"/>
                  </a:cubicBezTo>
                  <a:cubicBezTo>
                    <a:pt x="34865" y="7646"/>
                    <a:pt x="53324" y="0"/>
                    <a:pt x="7257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2429326" cy="461531"/>
            </a:xfrm>
            <a:prstGeom prst="rect">
              <a:avLst/>
            </a:prstGeom>
          </p:spPr>
          <p:txBody>
            <a:bodyPr lIns="139700" tIns="139700" rIns="139700" bIns="139700" rtlCol="0" anchor="ctr"/>
            <a:lstStyle/>
            <a:p>
              <a:pPr algn="ctr">
                <a:lnSpc>
                  <a:spcPts val="2472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Aquascape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75430" y="1856464"/>
            <a:ext cx="3263013" cy="651702"/>
            <a:chOff x="-61827" y="-86529"/>
            <a:chExt cx="2476854" cy="494687"/>
          </a:xfrm>
        </p:grpSpPr>
        <p:sp>
          <p:nvSpPr>
            <p:cNvPr id="15" name="Freeform 15"/>
            <p:cNvSpPr/>
            <p:nvPr/>
          </p:nvSpPr>
          <p:spPr>
            <a:xfrm>
              <a:off x="-61827" y="-86529"/>
              <a:ext cx="2429326" cy="472186"/>
            </a:xfrm>
            <a:custGeom>
              <a:avLst/>
              <a:gdLst/>
              <a:ahLst/>
              <a:cxnLst/>
              <a:rect l="l" t="t" r="r" b="b"/>
              <a:pathLst>
                <a:path w="2429326" h="472186">
                  <a:moveTo>
                    <a:pt x="72571" y="0"/>
                  </a:moveTo>
                  <a:lnTo>
                    <a:pt x="2356755" y="0"/>
                  </a:lnTo>
                  <a:cubicBezTo>
                    <a:pt x="2376002" y="0"/>
                    <a:pt x="2394461" y="7646"/>
                    <a:pt x="2408070" y="21256"/>
                  </a:cubicBezTo>
                  <a:cubicBezTo>
                    <a:pt x="2421680" y="34865"/>
                    <a:pt x="2429326" y="53324"/>
                    <a:pt x="2429326" y="72571"/>
                  </a:cubicBezTo>
                  <a:lnTo>
                    <a:pt x="2429326" y="399615"/>
                  </a:lnTo>
                  <a:cubicBezTo>
                    <a:pt x="2429326" y="418862"/>
                    <a:pt x="2421680" y="437320"/>
                    <a:pt x="2408070" y="450930"/>
                  </a:cubicBezTo>
                  <a:cubicBezTo>
                    <a:pt x="2394461" y="464540"/>
                    <a:pt x="2376002" y="472186"/>
                    <a:pt x="2356755" y="472186"/>
                  </a:cubicBezTo>
                  <a:lnTo>
                    <a:pt x="72571" y="472186"/>
                  </a:lnTo>
                  <a:cubicBezTo>
                    <a:pt x="53324" y="472186"/>
                    <a:pt x="34865" y="464540"/>
                    <a:pt x="21256" y="450930"/>
                  </a:cubicBezTo>
                  <a:cubicBezTo>
                    <a:pt x="7646" y="437320"/>
                    <a:pt x="0" y="418862"/>
                    <a:pt x="0" y="399615"/>
                  </a:cubicBezTo>
                  <a:lnTo>
                    <a:pt x="0" y="72571"/>
                  </a:lnTo>
                  <a:cubicBezTo>
                    <a:pt x="0" y="53324"/>
                    <a:pt x="7646" y="34865"/>
                    <a:pt x="21256" y="21256"/>
                  </a:cubicBezTo>
                  <a:cubicBezTo>
                    <a:pt x="34865" y="7646"/>
                    <a:pt x="53324" y="0"/>
                    <a:pt x="72571" y="0"/>
                  </a:cubicBezTo>
                  <a:close/>
                </a:path>
              </a:pathLst>
            </a:custGeom>
            <a:solidFill>
              <a:srgbClr val="FFDC5D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4299" y="-64028"/>
              <a:ext cx="2429326" cy="472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Pencahayaan</a:t>
              </a:r>
              <a:endParaRPr lang="en-US" sz="1999" b="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883856" y="8717268"/>
            <a:ext cx="3200400" cy="634607"/>
            <a:chOff x="-1" y="83580"/>
            <a:chExt cx="2429326" cy="481711"/>
          </a:xfrm>
        </p:grpSpPr>
        <p:sp>
          <p:nvSpPr>
            <p:cNvPr id="18" name="Freeform 18"/>
            <p:cNvSpPr/>
            <p:nvPr/>
          </p:nvSpPr>
          <p:spPr>
            <a:xfrm>
              <a:off x="-1" y="93104"/>
              <a:ext cx="2429326" cy="472186"/>
            </a:xfrm>
            <a:custGeom>
              <a:avLst/>
              <a:gdLst/>
              <a:ahLst/>
              <a:cxnLst/>
              <a:rect l="l" t="t" r="r" b="b"/>
              <a:pathLst>
                <a:path w="2429326" h="472186">
                  <a:moveTo>
                    <a:pt x="72571" y="0"/>
                  </a:moveTo>
                  <a:lnTo>
                    <a:pt x="2356755" y="0"/>
                  </a:lnTo>
                  <a:cubicBezTo>
                    <a:pt x="2376002" y="0"/>
                    <a:pt x="2394461" y="7646"/>
                    <a:pt x="2408070" y="21256"/>
                  </a:cubicBezTo>
                  <a:cubicBezTo>
                    <a:pt x="2421680" y="34865"/>
                    <a:pt x="2429326" y="53324"/>
                    <a:pt x="2429326" y="72571"/>
                  </a:cubicBezTo>
                  <a:lnTo>
                    <a:pt x="2429326" y="399615"/>
                  </a:lnTo>
                  <a:cubicBezTo>
                    <a:pt x="2429326" y="418862"/>
                    <a:pt x="2421680" y="437320"/>
                    <a:pt x="2408070" y="450930"/>
                  </a:cubicBezTo>
                  <a:cubicBezTo>
                    <a:pt x="2394461" y="464540"/>
                    <a:pt x="2376002" y="472186"/>
                    <a:pt x="2356755" y="472186"/>
                  </a:cubicBezTo>
                  <a:lnTo>
                    <a:pt x="72571" y="472186"/>
                  </a:lnTo>
                  <a:cubicBezTo>
                    <a:pt x="53324" y="472186"/>
                    <a:pt x="34865" y="464540"/>
                    <a:pt x="21256" y="450930"/>
                  </a:cubicBezTo>
                  <a:cubicBezTo>
                    <a:pt x="7646" y="437320"/>
                    <a:pt x="0" y="418862"/>
                    <a:pt x="0" y="399615"/>
                  </a:cubicBezTo>
                  <a:lnTo>
                    <a:pt x="0" y="72571"/>
                  </a:lnTo>
                  <a:cubicBezTo>
                    <a:pt x="0" y="53324"/>
                    <a:pt x="7646" y="34865"/>
                    <a:pt x="21256" y="21256"/>
                  </a:cubicBezTo>
                  <a:cubicBezTo>
                    <a:pt x="34865" y="7646"/>
                    <a:pt x="53324" y="0"/>
                    <a:pt x="72571" y="0"/>
                  </a:cubicBezTo>
                  <a:close/>
                </a:path>
              </a:pathLst>
            </a:custGeom>
            <a:solidFill>
              <a:srgbClr val="FFCCD2"/>
            </a:solidFill>
          </p:spPr>
          <p:txBody>
            <a:bodyPr/>
            <a:lstStyle/>
            <a:p>
              <a:endParaRPr lang="id-ID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1" y="83580"/>
              <a:ext cx="2429326" cy="481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2099" b="1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pH Air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968524" y="8728383"/>
            <a:ext cx="3200400" cy="622059"/>
            <a:chOff x="0" y="83009"/>
            <a:chExt cx="2429326" cy="472186"/>
          </a:xfrm>
        </p:grpSpPr>
        <p:sp>
          <p:nvSpPr>
            <p:cNvPr id="21" name="Freeform 21"/>
            <p:cNvSpPr/>
            <p:nvPr/>
          </p:nvSpPr>
          <p:spPr>
            <a:xfrm>
              <a:off x="0" y="83009"/>
              <a:ext cx="2429326" cy="472186"/>
            </a:xfrm>
            <a:custGeom>
              <a:avLst/>
              <a:gdLst/>
              <a:ahLst/>
              <a:cxnLst/>
              <a:rect l="l" t="t" r="r" b="b"/>
              <a:pathLst>
                <a:path w="2429326" h="472186">
                  <a:moveTo>
                    <a:pt x="72571" y="0"/>
                  </a:moveTo>
                  <a:lnTo>
                    <a:pt x="2356755" y="0"/>
                  </a:lnTo>
                  <a:cubicBezTo>
                    <a:pt x="2376002" y="0"/>
                    <a:pt x="2394461" y="7646"/>
                    <a:pt x="2408070" y="21256"/>
                  </a:cubicBezTo>
                  <a:cubicBezTo>
                    <a:pt x="2421680" y="34865"/>
                    <a:pt x="2429326" y="53324"/>
                    <a:pt x="2429326" y="72571"/>
                  </a:cubicBezTo>
                  <a:lnTo>
                    <a:pt x="2429326" y="399615"/>
                  </a:lnTo>
                  <a:cubicBezTo>
                    <a:pt x="2429326" y="418862"/>
                    <a:pt x="2421680" y="437320"/>
                    <a:pt x="2408070" y="450930"/>
                  </a:cubicBezTo>
                  <a:cubicBezTo>
                    <a:pt x="2394461" y="464540"/>
                    <a:pt x="2376002" y="472186"/>
                    <a:pt x="2356755" y="472186"/>
                  </a:cubicBezTo>
                  <a:lnTo>
                    <a:pt x="72571" y="472186"/>
                  </a:lnTo>
                  <a:cubicBezTo>
                    <a:pt x="53324" y="472186"/>
                    <a:pt x="34865" y="464540"/>
                    <a:pt x="21256" y="450930"/>
                  </a:cubicBezTo>
                  <a:cubicBezTo>
                    <a:pt x="7646" y="437320"/>
                    <a:pt x="0" y="418862"/>
                    <a:pt x="0" y="399615"/>
                  </a:cubicBezTo>
                  <a:lnTo>
                    <a:pt x="0" y="72571"/>
                  </a:lnTo>
                  <a:cubicBezTo>
                    <a:pt x="0" y="53324"/>
                    <a:pt x="7646" y="34865"/>
                    <a:pt x="21256" y="21256"/>
                  </a:cubicBezTo>
                  <a:cubicBezTo>
                    <a:pt x="34865" y="7646"/>
                    <a:pt x="53324" y="0"/>
                    <a:pt x="72571" y="0"/>
                  </a:cubicBezTo>
                  <a:close/>
                </a:path>
              </a:pathLst>
            </a:custGeom>
            <a:solidFill>
              <a:srgbClr val="D2D5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3009"/>
              <a:ext cx="2429326" cy="472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Temperature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8680" y="4860207"/>
            <a:ext cx="2331720" cy="1384459"/>
            <a:chOff x="0" y="-76200"/>
            <a:chExt cx="812800" cy="482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7800" y="-76200"/>
              <a:ext cx="5588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sp>
        <p:nvSpPr>
          <p:cNvPr id="50" name="Freeform 6">
            <a:extLst>
              <a:ext uri="{FF2B5EF4-FFF2-40B4-BE49-F238E27FC236}">
                <a16:creationId xmlns:a16="http://schemas.microsoft.com/office/drawing/2014/main" id="{5E1539ED-1825-CBF5-EA36-14DAF0BFF02B}"/>
              </a:ext>
            </a:extLst>
          </p:cNvPr>
          <p:cNvSpPr/>
          <p:nvPr/>
        </p:nvSpPr>
        <p:spPr>
          <a:xfrm>
            <a:off x="-15310" y="-46717"/>
            <a:ext cx="2888709" cy="1583921"/>
          </a:xfrm>
          <a:custGeom>
            <a:avLst/>
            <a:gdLst/>
            <a:ahLst/>
            <a:cxnLst/>
            <a:rect l="l" t="t" r="r" b="b"/>
            <a:pathLst>
              <a:path w="2888709" h="1583921">
                <a:moveTo>
                  <a:pt x="0" y="0"/>
                </a:moveTo>
                <a:lnTo>
                  <a:pt x="2888709" y="0"/>
                </a:lnTo>
                <a:lnTo>
                  <a:pt x="2888709" y="1583921"/>
                </a:lnTo>
                <a:lnTo>
                  <a:pt x="0" y="1583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12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6" name="AutoShape 5">
            <a:extLst>
              <a:ext uri="{FF2B5EF4-FFF2-40B4-BE49-F238E27FC236}">
                <a16:creationId xmlns:a16="http://schemas.microsoft.com/office/drawing/2014/main" id="{D7DAD3AB-9EF4-63E8-E237-180F52914E97}"/>
              </a:ext>
            </a:extLst>
          </p:cNvPr>
          <p:cNvSpPr/>
          <p:nvPr/>
        </p:nvSpPr>
        <p:spPr>
          <a:xfrm>
            <a:off x="5189654" y="3733834"/>
            <a:ext cx="1236057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79E29C2-211C-1E27-DF56-A3986256B300}"/>
              </a:ext>
            </a:extLst>
          </p:cNvPr>
          <p:cNvGrpSpPr/>
          <p:nvPr/>
        </p:nvGrpSpPr>
        <p:grpSpPr>
          <a:xfrm>
            <a:off x="3684880" y="3316418"/>
            <a:ext cx="1434988" cy="834832"/>
            <a:chOff x="4330039" y="4599977"/>
            <a:chExt cx="1163779" cy="678760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76D25F8-3C3B-81C6-41F9-05FDCA604DE9}"/>
                </a:ext>
              </a:extLst>
            </p:cNvPr>
            <p:cNvSpPr/>
            <p:nvPr/>
          </p:nvSpPr>
          <p:spPr>
            <a:xfrm>
              <a:off x="4330039" y="4599977"/>
              <a:ext cx="1163779" cy="667049"/>
            </a:xfrm>
            <a:prstGeom prst="roundRect">
              <a:avLst/>
            </a:prstGeom>
            <a:solidFill>
              <a:srgbClr val="FFF5C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4425819" y="4622212"/>
              <a:ext cx="961325" cy="656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0"/>
                </a:lnSpc>
              </a:pPr>
              <a:r>
                <a:rPr lang="en-US" sz="1300" b="1" spc="-26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Pertumbuhan</a:t>
              </a:r>
              <a:r>
                <a:rPr lang="en-US" sz="1300" b="1" spc="-26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300" b="1" spc="-26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Tanaman</a:t>
              </a:r>
              <a:endParaRPr lang="en-US" sz="1300" b="1" spc="-2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58" name="AutoShape 5">
            <a:extLst>
              <a:ext uri="{FF2B5EF4-FFF2-40B4-BE49-F238E27FC236}">
                <a16:creationId xmlns:a16="http://schemas.microsoft.com/office/drawing/2014/main" id="{86AC543A-1404-8FEA-EC88-9CE545ED24EA}"/>
              </a:ext>
            </a:extLst>
          </p:cNvPr>
          <p:cNvSpPr/>
          <p:nvPr/>
        </p:nvSpPr>
        <p:spPr>
          <a:xfrm>
            <a:off x="6578111" y="4929360"/>
            <a:ext cx="855057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59" name="AutoShape 5">
            <a:extLst>
              <a:ext uri="{FF2B5EF4-FFF2-40B4-BE49-F238E27FC236}">
                <a16:creationId xmlns:a16="http://schemas.microsoft.com/office/drawing/2014/main" id="{6486DE19-7646-F3F7-F862-B7F5FAC4E84C}"/>
              </a:ext>
            </a:extLst>
          </p:cNvPr>
          <p:cNvSpPr/>
          <p:nvPr/>
        </p:nvSpPr>
        <p:spPr>
          <a:xfrm>
            <a:off x="10057153" y="3611595"/>
            <a:ext cx="1397758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668BB9E2-6EA7-CBA1-843A-7F105A176177}"/>
              </a:ext>
            </a:extLst>
          </p:cNvPr>
          <p:cNvSpPr/>
          <p:nvPr/>
        </p:nvSpPr>
        <p:spPr>
          <a:xfrm>
            <a:off x="11607054" y="4806138"/>
            <a:ext cx="855057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32ADA475-A609-C44A-9840-BA80E5F83426}"/>
              </a:ext>
            </a:extLst>
          </p:cNvPr>
          <p:cNvSpPr/>
          <p:nvPr/>
        </p:nvSpPr>
        <p:spPr>
          <a:xfrm>
            <a:off x="4866027" y="7878161"/>
            <a:ext cx="1236057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0EFB24BD-7D01-4DE8-97DD-D03A1D0EB5AB}"/>
              </a:ext>
            </a:extLst>
          </p:cNvPr>
          <p:cNvSpPr/>
          <p:nvPr/>
        </p:nvSpPr>
        <p:spPr>
          <a:xfrm flipV="1">
            <a:off x="6228439" y="6497205"/>
            <a:ext cx="1046939" cy="3637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555AC9E4-1A9D-825D-3A67-871B36DB6286}"/>
              </a:ext>
            </a:extLst>
          </p:cNvPr>
          <p:cNvSpPr/>
          <p:nvPr/>
        </p:nvSpPr>
        <p:spPr>
          <a:xfrm>
            <a:off x="10011355" y="7668782"/>
            <a:ext cx="1236057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64" name="AutoShape 5">
            <a:extLst>
              <a:ext uri="{FF2B5EF4-FFF2-40B4-BE49-F238E27FC236}">
                <a16:creationId xmlns:a16="http://schemas.microsoft.com/office/drawing/2014/main" id="{61F53E23-D282-028A-650C-A9B9006EFF4D}"/>
              </a:ext>
            </a:extLst>
          </p:cNvPr>
          <p:cNvSpPr/>
          <p:nvPr/>
        </p:nvSpPr>
        <p:spPr>
          <a:xfrm flipV="1">
            <a:off x="11188755" y="6273395"/>
            <a:ext cx="1046939" cy="3637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id-ID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BA434B3-1368-754F-E8F6-7433D2668888}"/>
              </a:ext>
            </a:extLst>
          </p:cNvPr>
          <p:cNvGrpSpPr/>
          <p:nvPr/>
        </p:nvGrpSpPr>
        <p:grpSpPr>
          <a:xfrm>
            <a:off x="5148322" y="4616942"/>
            <a:ext cx="1434988" cy="834832"/>
            <a:chOff x="4330039" y="4599977"/>
            <a:chExt cx="1163779" cy="67876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B0CCB8C-8AEC-9C07-114B-6E96926F6E8F}"/>
                </a:ext>
              </a:extLst>
            </p:cNvPr>
            <p:cNvSpPr/>
            <p:nvPr/>
          </p:nvSpPr>
          <p:spPr>
            <a:xfrm>
              <a:off x="4330039" y="4599977"/>
              <a:ext cx="1163779" cy="667049"/>
            </a:xfrm>
            <a:prstGeom prst="roundRect">
              <a:avLst/>
            </a:prstGeom>
            <a:solidFill>
              <a:srgbClr val="FFF5C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TextBox 34">
              <a:extLst>
                <a:ext uri="{FF2B5EF4-FFF2-40B4-BE49-F238E27FC236}">
                  <a16:creationId xmlns:a16="http://schemas.microsoft.com/office/drawing/2014/main" id="{9D3AF0FF-8A02-074B-04EE-914A0478D7A2}"/>
                </a:ext>
              </a:extLst>
            </p:cNvPr>
            <p:cNvSpPr txBox="1"/>
            <p:nvPr/>
          </p:nvSpPr>
          <p:spPr>
            <a:xfrm>
              <a:off x="4425819" y="4622212"/>
              <a:ext cx="961325" cy="656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0"/>
                </a:lnSpc>
              </a:pPr>
              <a:r>
                <a:rPr lang="en-US" sz="1300" b="1" spc="-26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Dosis</a:t>
              </a:r>
              <a:r>
                <a:rPr lang="en-US" sz="1300" b="1" spc="-26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yang </a:t>
              </a:r>
              <a:r>
                <a:rPr lang="en-US" sz="1300" b="1" spc="-26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Tepat</a:t>
              </a:r>
              <a:endParaRPr lang="en-US" sz="1300" b="1" spc="-2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2FA282E-93C5-DDB5-07CB-D7A82391B9B2}"/>
              </a:ext>
            </a:extLst>
          </p:cNvPr>
          <p:cNvGrpSpPr/>
          <p:nvPr/>
        </p:nvGrpSpPr>
        <p:grpSpPr>
          <a:xfrm>
            <a:off x="8534717" y="3170891"/>
            <a:ext cx="1434988" cy="834832"/>
            <a:chOff x="4330039" y="4599977"/>
            <a:chExt cx="1163779" cy="678760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7C82F795-47B6-E2B3-E49D-006A520711D3}"/>
                </a:ext>
              </a:extLst>
            </p:cNvPr>
            <p:cNvSpPr/>
            <p:nvPr/>
          </p:nvSpPr>
          <p:spPr>
            <a:xfrm>
              <a:off x="4330039" y="4599977"/>
              <a:ext cx="1163779" cy="667049"/>
            </a:xfrm>
            <a:prstGeom prst="roundRect">
              <a:avLst/>
            </a:prstGeom>
            <a:solidFill>
              <a:srgbClr val="FFF5C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4" name="TextBox 34">
              <a:extLst>
                <a:ext uri="{FF2B5EF4-FFF2-40B4-BE49-F238E27FC236}">
                  <a16:creationId xmlns:a16="http://schemas.microsoft.com/office/drawing/2014/main" id="{A8597D76-FC63-AF12-239C-E4DB41AF092A}"/>
                </a:ext>
              </a:extLst>
            </p:cNvPr>
            <p:cNvSpPr txBox="1"/>
            <p:nvPr/>
          </p:nvSpPr>
          <p:spPr>
            <a:xfrm>
              <a:off x="4425819" y="4622212"/>
              <a:ext cx="961325" cy="656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0"/>
                </a:lnSpc>
              </a:pPr>
              <a:r>
                <a:rPr lang="en-US" sz="1300" b="1" spc="-26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Durasi</a:t>
              </a:r>
              <a:r>
                <a:rPr lang="en-US" sz="1300" b="1" spc="-26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</a:p>
            <a:p>
              <a:pPr algn="ctr">
                <a:lnSpc>
                  <a:spcPts val="1430"/>
                </a:lnSpc>
              </a:pPr>
              <a:r>
                <a:rPr lang="en-US" sz="1300" b="1" spc="-26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(5 – 4 - 5)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981E7A3-CFD8-53EA-99C6-4ABD04C0EE52}"/>
              </a:ext>
            </a:extLst>
          </p:cNvPr>
          <p:cNvGrpSpPr/>
          <p:nvPr/>
        </p:nvGrpSpPr>
        <p:grpSpPr>
          <a:xfrm>
            <a:off x="10058189" y="4407995"/>
            <a:ext cx="1434988" cy="838050"/>
            <a:chOff x="4280451" y="4597361"/>
            <a:chExt cx="1163779" cy="681376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C475F81-CA29-2859-26D7-0A80D95CC6D0}"/>
                </a:ext>
              </a:extLst>
            </p:cNvPr>
            <p:cNvSpPr/>
            <p:nvPr/>
          </p:nvSpPr>
          <p:spPr>
            <a:xfrm>
              <a:off x="4280451" y="4597361"/>
              <a:ext cx="1163779" cy="667049"/>
            </a:xfrm>
            <a:prstGeom prst="roundRect">
              <a:avLst/>
            </a:prstGeom>
            <a:solidFill>
              <a:srgbClr val="FFF5C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7" name="TextBox 34">
              <a:extLst>
                <a:ext uri="{FF2B5EF4-FFF2-40B4-BE49-F238E27FC236}">
                  <a16:creationId xmlns:a16="http://schemas.microsoft.com/office/drawing/2014/main" id="{B47B04FD-105D-77BB-96E0-8C1D45A5D2ED}"/>
                </a:ext>
              </a:extLst>
            </p:cNvPr>
            <p:cNvSpPr txBox="1"/>
            <p:nvPr/>
          </p:nvSpPr>
          <p:spPr>
            <a:xfrm>
              <a:off x="4330039" y="4622212"/>
              <a:ext cx="1057105" cy="656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0"/>
                </a:lnSpc>
              </a:pPr>
              <a:r>
                <a:rPr lang="en-US" sz="1300" b="1" spc="-26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Intensitas</a:t>
              </a:r>
              <a:endParaRPr lang="en-US" sz="1300" b="1" spc="-2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ctr">
                <a:lnSpc>
                  <a:spcPts val="1430"/>
                </a:lnSpc>
              </a:pPr>
              <a:r>
                <a:rPr lang="en-US" sz="1300" b="1" spc="-26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(400-700nm)</a:t>
              </a:r>
            </a:p>
            <a:p>
              <a:pPr algn="ctr">
                <a:lnSpc>
                  <a:spcPts val="1430"/>
                </a:lnSpc>
              </a:pPr>
              <a:r>
                <a:rPr lang="en-US" sz="1300" b="1" spc="-26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 watt/liter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C11709D-0D02-A8DB-02B0-B23F312D145F}"/>
              </a:ext>
            </a:extLst>
          </p:cNvPr>
          <p:cNvGrpSpPr/>
          <p:nvPr/>
        </p:nvGrpSpPr>
        <p:grpSpPr>
          <a:xfrm>
            <a:off x="4731669" y="6075250"/>
            <a:ext cx="1434988" cy="834832"/>
            <a:chOff x="4330039" y="4599977"/>
            <a:chExt cx="1163779" cy="678760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CD81BDA-53B3-AD62-07A4-B4D76AB55951}"/>
                </a:ext>
              </a:extLst>
            </p:cNvPr>
            <p:cNvSpPr/>
            <p:nvPr/>
          </p:nvSpPr>
          <p:spPr>
            <a:xfrm>
              <a:off x="4330039" y="4599977"/>
              <a:ext cx="1163779" cy="667049"/>
            </a:xfrm>
            <a:prstGeom prst="roundRect">
              <a:avLst/>
            </a:prstGeom>
            <a:solidFill>
              <a:srgbClr val="FFF5C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TextBox 34">
              <a:extLst>
                <a:ext uri="{FF2B5EF4-FFF2-40B4-BE49-F238E27FC236}">
                  <a16:creationId xmlns:a16="http://schemas.microsoft.com/office/drawing/2014/main" id="{A6B4F38D-4858-D009-8DEA-D610A186E9EE}"/>
                </a:ext>
              </a:extLst>
            </p:cNvPr>
            <p:cNvSpPr txBox="1"/>
            <p:nvPr/>
          </p:nvSpPr>
          <p:spPr>
            <a:xfrm>
              <a:off x="4425819" y="4622212"/>
              <a:ext cx="961325" cy="656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0"/>
                </a:lnSpc>
              </a:pPr>
              <a:r>
                <a:rPr lang="en-US" sz="1300" b="1" spc="-26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Jenis</a:t>
              </a:r>
              <a:r>
                <a:rPr lang="en-US" sz="1300" b="1" spc="-26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Ikan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3438A3D-A6E5-0634-1B6D-57379C3ED545}"/>
              </a:ext>
            </a:extLst>
          </p:cNvPr>
          <p:cNvGrpSpPr/>
          <p:nvPr/>
        </p:nvGrpSpPr>
        <p:grpSpPr>
          <a:xfrm>
            <a:off x="3361253" y="7446687"/>
            <a:ext cx="1434988" cy="834832"/>
            <a:chOff x="4330039" y="4599977"/>
            <a:chExt cx="1163779" cy="678760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E8500191-DD4B-16BD-7611-984702D50975}"/>
                </a:ext>
              </a:extLst>
            </p:cNvPr>
            <p:cNvSpPr/>
            <p:nvPr/>
          </p:nvSpPr>
          <p:spPr>
            <a:xfrm>
              <a:off x="4330039" y="4599977"/>
              <a:ext cx="1163779" cy="667049"/>
            </a:xfrm>
            <a:prstGeom prst="roundRect">
              <a:avLst/>
            </a:prstGeom>
            <a:solidFill>
              <a:srgbClr val="FFF5C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TextBox 34">
              <a:extLst>
                <a:ext uri="{FF2B5EF4-FFF2-40B4-BE49-F238E27FC236}">
                  <a16:creationId xmlns:a16="http://schemas.microsoft.com/office/drawing/2014/main" id="{B12E7AEB-AE40-E753-AFC8-159F61361519}"/>
                </a:ext>
              </a:extLst>
            </p:cNvPr>
            <p:cNvSpPr txBox="1"/>
            <p:nvPr/>
          </p:nvSpPr>
          <p:spPr>
            <a:xfrm>
              <a:off x="4425819" y="4622212"/>
              <a:ext cx="961325" cy="656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0"/>
                </a:lnSpc>
              </a:pPr>
              <a:r>
                <a:rPr lang="en-US" sz="1300" b="1" spc="-26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Jenis</a:t>
              </a:r>
              <a:r>
                <a:rPr lang="en-US" sz="1300" b="1" spc="-26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300" b="1" spc="-26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Tanaman</a:t>
              </a:r>
              <a:endParaRPr lang="en-US" sz="1300" b="1" spc="-2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7CE80ED-05AD-5C9E-83A9-23EFF3778FDE}"/>
              </a:ext>
            </a:extLst>
          </p:cNvPr>
          <p:cNvGrpSpPr/>
          <p:nvPr/>
        </p:nvGrpSpPr>
        <p:grpSpPr>
          <a:xfrm>
            <a:off x="9746112" y="5841180"/>
            <a:ext cx="1434988" cy="834832"/>
            <a:chOff x="4330039" y="4599977"/>
            <a:chExt cx="1163779" cy="678760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993204B-8060-CF6B-64E8-B2CEF01EFDF4}"/>
                </a:ext>
              </a:extLst>
            </p:cNvPr>
            <p:cNvSpPr/>
            <p:nvPr/>
          </p:nvSpPr>
          <p:spPr>
            <a:xfrm>
              <a:off x="4330039" y="4599977"/>
              <a:ext cx="1163779" cy="667049"/>
            </a:xfrm>
            <a:prstGeom prst="roundRect">
              <a:avLst/>
            </a:prstGeom>
            <a:solidFill>
              <a:srgbClr val="FFF5C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TextBox 34">
              <a:extLst>
                <a:ext uri="{FF2B5EF4-FFF2-40B4-BE49-F238E27FC236}">
                  <a16:creationId xmlns:a16="http://schemas.microsoft.com/office/drawing/2014/main" id="{BB286384-84D1-CA69-D5DF-0B9D71238D57}"/>
                </a:ext>
              </a:extLst>
            </p:cNvPr>
            <p:cNvSpPr txBox="1"/>
            <p:nvPr/>
          </p:nvSpPr>
          <p:spPr>
            <a:xfrm>
              <a:off x="4425819" y="4622212"/>
              <a:ext cx="961325" cy="656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0"/>
                </a:lnSpc>
              </a:pPr>
              <a:r>
                <a:rPr lang="en-US" sz="1300" b="1" spc="-26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Jenis</a:t>
              </a:r>
              <a:r>
                <a:rPr lang="en-US" sz="1300" b="1" spc="-26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Ikan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9A3B071-D3FD-F64F-4E35-C893C83E78DD}"/>
              </a:ext>
            </a:extLst>
          </p:cNvPr>
          <p:cNvGrpSpPr/>
          <p:nvPr/>
        </p:nvGrpSpPr>
        <p:grpSpPr>
          <a:xfrm>
            <a:off x="8534717" y="7295990"/>
            <a:ext cx="1434988" cy="834832"/>
            <a:chOff x="4330039" y="4599977"/>
            <a:chExt cx="1163779" cy="678760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8599C686-0A27-0161-3576-811393DC06F5}"/>
                </a:ext>
              </a:extLst>
            </p:cNvPr>
            <p:cNvSpPr/>
            <p:nvPr/>
          </p:nvSpPr>
          <p:spPr>
            <a:xfrm>
              <a:off x="4330039" y="4599977"/>
              <a:ext cx="1163779" cy="667049"/>
            </a:xfrm>
            <a:prstGeom prst="roundRect">
              <a:avLst/>
            </a:prstGeom>
            <a:solidFill>
              <a:srgbClr val="FFF5C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9" name="TextBox 34">
              <a:extLst>
                <a:ext uri="{FF2B5EF4-FFF2-40B4-BE49-F238E27FC236}">
                  <a16:creationId xmlns:a16="http://schemas.microsoft.com/office/drawing/2014/main" id="{ACA4AE55-8A68-B27B-8683-352D6E405936}"/>
                </a:ext>
              </a:extLst>
            </p:cNvPr>
            <p:cNvSpPr txBox="1"/>
            <p:nvPr/>
          </p:nvSpPr>
          <p:spPr>
            <a:xfrm>
              <a:off x="4425819" y="4622212"/>
              <a:ext cx="961325" cy="656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0"/>
                </a:lnSpc>
              </a:pPr>
              <a:r>
                <a:rPr lang="en-US" sz="1300" b="1" spc="-26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Pertumbuhan</a:t>
              </a:r>
              <a:r>
                <a:rPr lang="en-US" sz="1300" b="1" spc="-26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Algae</a:t>
              </a:r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4108286-7540-6E26-C0AF-3D2520B6E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24244"/>
              </p:ext>
            </p:extLst>
          </p:nvPr>
        </p:nvGraphicFramePr>
        <p:xfrm>
          <a:off x="15638617" y="-31747"/>
          <a:ext cx="2664693" cy="4041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693">
                  <a:extLst>
                    <a:ext uri="{9D8B030D-6E8A-4147-A177-3AD203B41FA5}">
                      <a16:colId xmlns:a16="http://schemas.microsoft.com/office/drawing/2014/main" val="161501809"/>
                    </a:ext>
                  </a:extLst>
                </a:gridCol>
              </a:tblGrid>
              <a:tr h="326946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786176"/>
                  </a:ext>
                </a:extLst>
              </a:tr>
              <a:tr h="84708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/>
                        <a:t>Fikri, M. (2019). 'Menguak Rintangan Terbesar Bisnis </a:t>
                      </a:r>
                      <a:r>
                        <a:rPr lang="id-ID" sz="1200" dirty="0" err="1"/>
                        <a:t>Aquascape</a:t>
                      </a:r>
                      <a:r>
                        <a:rPr lang="id-ID" sz="1200" dirty="0"/>
                        <a:t>: Masalah Teknik', CNBC Indonesia.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111198"/>
                  </a:ext>
                </a:extLst>
              </a:tr>
              <a:tr h="176571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d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Izzah, Rohmah Iftitah </a:t>
                      </a:r>
                      <a:r>
                        <a:rPr lang="id-ID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Sa'idatul</a:t>
                      </a:r>
                      <a:r>
                        <a:rPr lang="id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(2018) Studi Serapan Karbon Dioksida (CO2) Udara </a:t>
                      </a:r>
                      <a:r>
                        <a:rPr lang="id-ID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Ambien</a:t>
                      </a:r>
                      <a:r>
                        <a:rPr lang="id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oleh Tumbuhan Air Menggunakan Indikator Nilai Kumulatif Konsentrasi (Net-CO2-Con). </a:t>
                      </a:r>
                      <a:r>
                        <a:rPr lang="id-ID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Undergraduate</a:t>
                      </a:r>
                      <a:r>
                        <a:rPr lang="id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thesis</a:t>
                      </a:r>
                      <a:r>
                        <a:rPr lang="id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Institut Teknologi Sepuluh </a:t>
                      </a:r>
                      <a:r>
                        <a:rPr lang="id-ID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Nopember</a:t>
                      </a:r>
                      <a:r>
                        <a:rPr lang="id-ID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078206"/>
                  </a:ext>
                </a:extLst>
              </a:tr>
              <a:tr h="106257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Setiadi, A. (2016). ‘Panduan Cara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Merawat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Aquascape Agar Indah dan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Subur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Maksimal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indoaquascape.com</a:t>
                      </a:r>
                      <a:endParaRPr lang="id-ID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23643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261">
        <p159:morph option="byObject"/>
      </p:transition>
    </mc:Choice>
    <mc:Fallback xmlns="">
      <p:transition spd="slow" advTm="3026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56" r="-17268"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9499600" cy="10287000"/>
            <a:chOff x="0" y="0"/>
            <a:chExt cx="250195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44000"/>
                  </a:srgbClr>
                </a:gs>
                <a:gs pos="100000">
                  <a:srgbClr val="004AAD">
                    <a:alpha val="4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d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775598" y="3239147"/>
            <a:ext cx="576199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d-ID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033672" y="0"/>
            <a:ext cx="9254328" cy="9557870"/>
            <a:chOff x="0" y="0"/>
            <a:chExt cx="6350000" cy="6558280"/>
          </a:xfrm>
        </p:grpSpPr>
        <p:sp>
          <p:nvSpPr>
            <p:cNvPr id="8" name="Freeform 8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8906" r="-18906"/>
              </a:stretch>
            </a:blipFill>
          </p:spPr>
          <p:txBody>
            <a:bodyPr/>
            <a:lstStyle/>
            <a:p>
              <a:endParaRPr lang="id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5535" y="3761908"/>
            <a:ext cx="7282595" cy="549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3853" lvl="1" indent="-361927" algn="l">
              <a:lnSpc>
                <a:spcPts val="6269"/>
              </a:lnSpc>
              <a:buFont typeface="Arial"/>
              <a:buChar char="•"/>
            </a:pPr>
            <a:r>
              <a:rPr lang="en-US" sz="3352" spc="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Megah</a:t>
            </a:r>
          </a:p>
          <a:p>
            <a:pPr marL="723853" lvl="1" indent="-361927" algn="l">
              <a:lnSpc>
                <a:spcPts val="6269"/>
              </a:lnSpc>
              <a:buFont typeface="Arial"/>
              <a:buChar char="•"/>
            </a:pPr>
            <a:r>
              <a:rPr lang="en-US" sz="3352" spc="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Alami</a:t>
            </a:r>
          </a:p>
          <a:p>
            <a:pPr marL="723853" lvl="1" indent="-361927" algn="l">
              <a:lnSpc>
                <a:spcPts val="6269"/>
              </a:lnSpc>
              <a:buFont typeface="Arial"/>
              <a:buChar char="•"/>
            </a:pPr>
            <a:r>
              <a:rPr lang="en-US" sz="3352" spc="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Ramah Lingkungan</a:t>
            </a:r>
          </a:p>
          <a:p>
            <a:pPr marL="723853" lvl="1" indent="-361927" algn="l">
              <a:lnSpc>
                <a:spcPts val="6269"/>
              </a:lnSpc>
              <a:buFont typeface="Arial"/>
              <a:buChar char="•"/>
            </a:pPr>
            <a:r>
              <a:rPr lang="en-US" sz="3352" spc="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Hangat</a:t>
            </a:r>
          </a:p>
          <a:p>
            <a:pPr marL="723853" lvl="1" indent="-361927" algn="l">
              <a:lnSpc>
                <a:spcPts val="6269"/>
              </a:lnSpc>
              <a:buFont typeface="Arial"/>
              <a:buChar char="•"/>
            </a:pPr>
            <a:r>
              <a:rPr lang="en-US" sz="3352" spc="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Menyegarkan</a:t>
            </a:r>
          </a:p>
          <a:p>
            <a:pPr marL="723853" lvl="1" indent="-361927" algn="l">
              <a:lnSpc>
                <a:spcPts val="6269"/>
              </a:lnSpc>
              <a:buFont typeface="Arial"/>
              <a:buChar char="•"/>
            </a:pPr>
            <a:r>
              <a:rPr lang="en-US" sz="3352" spc="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Lembut</a:t>
            </a:r>
          </a:p>
          <a:p>
            <a:pPr marL="723853" lvl="1" indent="-361927" algn="l">
              <a:lnSpc>
                <a:spcPts val="6269"/>
              </a:lnSpc>
              <a:buFont typeface="Arial"/>
              <a:buChar char="•"/>
            </a:pPr>
            <a:r>
              <a:rPr lang="en-US" sz="3352" spc="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Tenang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5598" y="1762540"/>
            <a:ext cx="4713444" cy="11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2"/>
              </a:lnSpc>
            </a:pPr>
            <a:r>
              <a:rPr lang="en-US" sz="8370" dirty="0">
                <a:ln w="57150">
                  <a:solidFill>
                    <a:schemeClr val="bg1"/>
                  </a:solidFill>
                </a:ln>
                <a:solidFill>
                  <a:srgbClr val="1660A5"/>
                </a:solidFill>
                <a:latin typeface="Poppins Bold"/>
                <a:cs typeface="Poppins Bold"/>
                <a:sym typeface="Poppins Bold"/>
              </a:rPr>
              <a:t>DESAIN</a:t>
            </a:r>
          </a:p>
        </p:txBody>
      </p:sp>
      <p:sp>
        <p:nvSpPr>
          <p:cNvPr id="12" name="Freeform 12"/>
          <p:cNvSpPr/>
          <p:nvPr/>
        </p:nvSpPr>
        <p:spPr>
          <a:xfrm>
            <a:off x="0" y="0"/>
            <a:ext cx="2888709" cy="1583921"/>
          </a:xfrm>
          <a:custGeom>
            <a:avLst/>
            <a:gdLst/>
            <a:ahLst/>
            <a:cxnLst/>
            <a:rect l="l" t="t" r="r" b="b"/>
            <a:pathLst>
              <a:path w="2888709" h="1583921">
                <a:moveTo>
                  <a:pt x="0" y="0"/>
                </a:moveTo>
                <a:lnTo>
                  <a:pt x="2888709" y="0"/>
                </a:lnTo>
                <a:lnTo>
                  <a:pt x="2888709" y="1583921"/>
                </a:lnTo>
                <a:lnTo>
                  <a:pt x="0" y="1583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512"/>
            </a:stretch>
          </a:blip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411">
        <p159:morph option="byObject"/>
      </p:transition>
    </mc:Choice>
    <mc:Fallback xmlns="">
      <p:transition spd="slow" advTm="3041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" name="Group 3"/>
          <p:cNvGrpSpPr/>
          <p:nvPr/>
        </p:nvGrpSpPr>
        <p:grpSpPr>
          <a:xfrm rot="1754514">
            <a:off x="6984471" y="-1050906"/>
            <a:ext cx="971645" cy="12810587"/>
            <a:chOff x="0" y="0"/>
            <a:chExt cx="249030" cy="32302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030" cy="3230215"/>
            </a:xfrm>
            <a:custGeom>
              <a:avLst/>
              <a:gdLst/>
              <a:ahLst/>
              <a:cxnLst/>
              <a:rect l="l" t="t" r="r" b="b"/>
              <a:pathLst>
                <a:path w="249030" h="3230215">
                  <a:moveTo>
                    <a:pt x="0" y="0"/>
                  </a:moveTo>
                  <a:lnTo>
                    <a:pt x="249030" y="0"/>
                  </a:lnTo>
                  <a:lnTo>
                    <a:pt x="249030" y="3230215"/>
                  </a:lnTo>
                  <a:lnTo>
                    <a:pt x="0" y="3230215"/>
                  </a:lnTo>
                  <a:close/>
                </a:path>
              </a:pathLst>
            </a:custGeom>
            <a:solidFill>
              <a:srgbClr val="0071BC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9030" cy="32778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212886" y="502931"/>
            <a:ext cx="4524665" cy="4673074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8906" r="-18906"/>
              </a:stretch>
            </a:blipFill>
          </p:spPr>
          <p:txBody>
            <a:bodyPr/>
            <a:lstStyle/>
            <a:p>
              <a:endParaRPr lang="id-ID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8700" y="5266844"/>
            <a:ext cx="4524665" cy="4673074"/>
            <a:chOff x="0" y="0"/>
            <a:chExt cx="6350000" cy="6558280"/>
          </a:xfrm>
        </p:grpSpPr>
        <p:sp>
          <p:nvSpPr>
            <p:cNvPr id="10" name="Freeform 1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8906" r="-18906"/>
              </a:stretch>
            </a:blipFill>
          </p:spPr>
          <p:txBody>
            <a:bodyPr/>
            <a:lstStyle/>
            <a:p>
              <a:endParaRPr lang="id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0"/>
            <a:ext cx="2888709" cy="1583921"/>
          </a:xfrm>
          <a:custGeom>
            <a:avLst/>
            <a:gdLst/>
            <a:ahLst/>
            <a:cxnLst/>
            <a:rect l="l" t="t" r="r" b="b"/>
            <a:pathLst>
              <a:path w="2888709" h="1583921">
                <a:moveTo>
                  <a:pt x="0" y="0"/>
                </a:moveTo>
                <a:lnTo>
                  <a:pt x="2888709" y="0"/>
                </a:lnTo>
                <a:lnTo>
                  <a:pt x="2888709" y="1583921"/>
                </a:lnTo>
                <a:lnTo>
                  <a:pt x="0" y="1583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512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3" name="Freeform 13"/>
          <p:cNvSpPr/>
          <p:nvPr/>
        </p:nvSpPr>
        <p:spPr>
          <a:xfrm rot="21394089">
            <a:off x="10568319" y="4680369"/>
            <a:ext cx="1147634" cy="1726074"/>
          </a:xfrm>
          <a:custGeom>
            <a:avLst/>
            <a:gdLst/>
            <a:ahLst/>
            <a:cxnLst/>
            <a:rect l="l" t="t" r="r" b="b"/>
            <a:pathLst>
              <a:path w="1147634" h="1726074">
                <a:moveTo>
                  <a:pt x="0" y="0"/>
                </a:moveTo>
                <a:lnTo>
                  <a:pt x="1147634" y="0"/>
                </a:lnTo>
                <a:lnTo>
                  <a:pt x="1147634" y="1726073"/>
                </a:lnTo>
                <a:lnTo>
                  <a:pt x="0" y="1726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4" name="TextBox 14"/>
          <p:cNvSpPr txBox="1"/>
          <p:nvPr/>
        </p:nvSpPr>
        <p:spPr>
          <a:xfrm>
            <a:off x="10491237" y="1540492"/>
            <a:ext cx="4760494" cy="249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Keindahan Alam 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Hangat 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Ketenangan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11145" y="6675231"/>
            <a:ext cx="6047351" cy="311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Ramah </a:t>
            </a:r>
            <a:r>
              <a:rPr lang="en-US" sz="35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Lingkungan</a:t>
            </a:r>
            <a:endParaRPr lang="en-US" sz="35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Menambah</a:t>
            </a:r>
            <a:r>
              <a:rPr lang="en-US" sz="35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Nilai </a:t>
            </a:r>
            <a:r>
              <a:rPr lang="en-US" sz="35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Jual</a:t>
            </a:r>
            <a:endParaRPr lang="en-US" sz="35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 Solving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Karya</a:t>
            </a:r>
            <a:endParaRPr lang="en-US" sz="35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061728" y="622345"/>
            <a:ext cx="6675284" cy="79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5720" dirty="0">
                <a:ln w="38100">
                  <a:solidFill>
                    <a:schemeClr val="bg1"/>
                  </a:solidFill>
                </a:ln>
                <a:solidFill>
                  <a:srgbClr val="FFBC36"/>
                </a:solidFill>
                <a:latin typeface="Poppins Bold"/>
                <a:ea typeface="Poppins Bold"/>
                <a:cs typeface="Poppins Bold"/>
                <a:sym typeface="Poppins Bold"/>
              </a:rPr>
              <a:t>NATURE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42132" y="5678936"/>
            <a:ext cx="6675284" cy="79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5720" dirty="0">
                <a:ln w="38100">
                  <a:solidFill>
                    <a:schemeClr val="bg1"/>
                  </a:solidFill>
                </a:ln>
                <a:solidFill>
                  <a:srgbClr val="0071BC"/>
                </a:solidFill>
                <a:latin typeface="Poppins Bold"/>
                <a:ea typeface="Poppins Bold"/>
                <a:cs typeface="Poppins Bold"/>
                <a:sym typeface="Poppins Bold"/>
              </a:rPr>
              <a:t>KENAPA</a:t>
            </a:r>
            <a:r>
              <a:rPr lang="en-US" sz="5720" dirty="0">
                <a:solidFill>
                  <a:srgbClr val="0071BC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45">
        <p159:morph option="byObject"/>
      </p:transition>
    </mc:Choice>
    <mc:Fallback xmlns="">
      <p:transition spd="slow" advTm="2994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56" r="-17268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5E1539ED-1825-CBF5-EA36-14DAF0BFF02B}"/>
              </a:ext>
            </a:extLst>
          </p:cNvPr>
          <p:cNvSpPr/>
          <p:nvPr/>
        </p:nvSpPr>
        <p:spPr>
          <a:xfrm>
            <a:off x="-15310" y="-46717"/>
            <a:ext cx="2888709" cy="1583921"/>
          </a:xfrm>
          <a:custGeom>
            <a:avLst/>
            <a:gdLst/>
            <a:ahLst/>
            <a:cxnLst/>
            <a:rect l="l" t="t" r="r" b="b"/>
            <a:pathLst>
              <a:path w="2888709" h="1583921">
                <a:moveTo>
                  <a:pt x="0" y="0"/>
                </a:moveTo>
                <a:lnTo>
                  <a:pt x="2888709" y="0"/>
                </a:lnTo>
                <a:lnTo>
                  <a:pt x="2888709" y="1583921"/>
                </a:lnTo>
                <a:lnTo>
                  <a:pt x="0" y="1583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12"/>
            </a:stretch>
          </a:blipFill>
        </p:spPr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802C3-14C6-458F-6CE2-84FD317F38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5318" y="248402"/>
            <a:ext cx="13737364" cy="97901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ED7D31"/>
            </a:solidFill>
          </a:ln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5CF39925-DED9-6BE3-1425-9719A3712C3C}"/>
              </a:ext>
            </a:extLst>
          </p:cNvPr>
          <p:cNvSpPr txBox="1"/>
          <p:nvPr/>
        </p:nvSpPr>
        <p:spPr>
          <a:xfrm>
            <a:off x="4343400" y="419100"/>
            <a:ext cx="2636990" cy="956544"/>
          </a:xfrm>
          <a:prstGeom prst="rect">
            <a:avLst/>
          </a:prstGeom>
          <a:ln w="12700"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2800" dirty="0">
                <a:ln w="9525">
                  <a:solidFill>
                    <a:schemeClr val="bg1"/>
                  </a:solidFill>
                </a:ln>
                <a:solidFill>
                  <a:srgbClr val="1660A5"/>
                </a:solidFill>
                <a:latin typeface="Poppins Bold"/>
                <a:cs typeface="Poppins Bold"/>
                <a:sym typeface="Poppins Bold"/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39561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261">
        <p159:morph option="byObject"/>
      </p:transition>
    </mc:Choice>
    <mc:Fallback xmlns="">
      <p:transition spd="slow" advTm="3026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56" r="-17268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5E1539ED-1825-CBF5-EA36-14DAF0BFF02B}"/>
              </a:ext>
            </a:extLst>
          </p:cNvPr>
          <p:cNvSpPr/>
          <p:nvPr/>
        </p:nvSpPr>
        <p:spPr>
          <a:xfrm>
            <a:off x="-15310" y="-46717"/>
            <a:ext cx="2888709" cy="1583921"/>
          </a:xfrm>
          <a:custGeom>
            <a:avLst/>
            <a:gdLst/>
            <a:ahLst/>
            <a:cxnLst/>
            <a:rect l="l" t="t" r="r" b="b"/>
            <a:pathLst>
              <a:path w="2888709" h="1583921">
                <a:moveTo>
                  <a:pt x="0" y="0"/>
                </a:moveTo>
                <a:lnTo>
                  <a:pt x="2888709" y="0"/>
                </a:lnTo>
                <a:lnTo>
                  <a:pt x="2888709" y="1583921"/>
                </a:lnTo>
                <a:lnTo>
                  <a:pt x="0" y="1583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12"/>
            </a:stretch>
          </a:blipFill>
        </p:spPr>
        <p:txBody>
          <a:bodyPr/>
          <a:lstStyle/>
          <a:p>
            <a:endParaRPr lang="id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89C1C9-AD0D-ED4D-3B69-3B6E311A8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0523" y="952500"/>
            <a:ext cx="10591800" cy="6462005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8A50B0D5-5A11-121A-D2DC-C21FBB14618E}"/>
              </a:ext>
            </a:extLst>
          </p:cNvPr>
          <p:cNvSpPr txBox="1"/>
          <p:nvPr/>
        </p:nvSpPr>
        <p:spPr>
          <a:xfrm>
            <a:off x="7903823" y="7658100"/>
            <a:ext cx="3505200" cy="1028358"/>
          </a:xfrm>
          <a:prstGeom prst="rect">
            <a:avLst/>
          </a:prstGeom>
          <a:ln w="12700"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4800" dirty="0">
                <a:ln w="28575">
                  <a:solidFill>
                    <a:schemeClr val="bg1"/>
                  </a:solidFill>
                </a:ln>
                <a:solidFill>
                  <a:srgbClr val="1660A5"/>
                </a:solidFill>
                <a:latin typeface="Poppins Bold"/>
                <a:cs typeface="Poppins Bold"/>
                <a:sym typeface="Poppins Bold"/>
              </a:rPr>
              <a:t>SKEMATIK</a:t>
            </a:r>
          </a:p>
        </p:txBody>
      </p:sp>
    </p:spTree>
    <p:extLst>
      <p:ext uri="{BB962C8B-B14F-4D97-AF65-F5344CB8AC3E}">
        <p14:creationId xmlns:p14="http://schemas.microsoft.com/office/powerpoint/2010/main" val="314505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261">
        <p159:morph option="byObject"/>
      </p:transition>
    </mc:Choice>
    <mc:Fallback xmlns="">
      <p:transition spd="slow" advTm="3026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d-ID"/>
          </a:p>
        </p:txBody>
      </p:sp>
      <p:grpSp>
        <p:nvGrpSpPr>
          <p:cNvPr id="6" name="Group 6"/>
          <p:cNvGrpSpPr/>
          <p:nvPr/>
        </p:nvGrpSpPr>
        <p:grpSpPr>
          <a:xfrm>
            <a:off x="8349061" y="-501953"/>
            <a:ext cx="1333500" cy="10782300"/>
            <a:chOff x="0" y="0"/>
            <a:chExt cx="81280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BC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930721" y="4845347"/>
            <a:ext cx="2825137" cy="2825137"/>
          </a:xfrm>
          <a:custGeom>
            <a:avLst/>
            <a:gdLst/>
            <a:ahLst/>
            <a:cxnLst/>
            <a:rect l="l" t="t" r="r" b="b"/>
            <a:pathLst>
              <a:path w="2825137" h="2825137">
                <a:moveTo>
                  <a:pt x="0" y="0"/>
                </a:moveTo>
                <a:lnTo>
                  <a:pt x="2825137" y="0"/>
                </a:lnTo>
                <a:lnTo>
                  <a:pt x="2825137" y="2825137"/>
                </a:lnTo>
                <a:lnTo>
                  <a:pt x="0" y="2825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2" name="Freeform 12"/>
          <p:cNvSpPr/>
          <p:nvPr/>
        </p:nvSpPr>
        <p:spPr>
          <a:xfrm>
            <a:off x="0" y="0"/>
            <a:ext cx="2888709" cy="1583921"/>
          </a:xfrm>
          <a:custGeom>
            <a:avLst/>
            <a:gdLst/>
            <a:ahLst/>
            <a:cxnLst/>
            <a:rect l="l" t="t" r="r" b="b"/>
            <a:pathLst>
              <a:path w="2888709" h="1583921">
                <a:moveTo>
                  <a:pt x="0" y="0"/>
                </a:moveTo>
                <a:lnTo>
                  <a:pt x="2888709" y="0"/>
                </a:lnTo>
                <a:lnTo>
                  <a:pt x="2888709" y="1583921"/>
                </a:lnTo>
                <a:lnTo>
                  <a:pt x="0" y="1583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12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3" name="Freeform 13"/>
          <p:cNvSpPr/>
          <p:nvPr/>
        </p:nvSpPr>
        <p:spPr>
          <a:xfrm>
            <a:off x="9922166" y="2683196"/>
            <a:ext cx="2945720" cy="2945720"/>
          </a:xfrm>
          <a:custGeom>
            <a:avLst/>
            <a:gdLst/>
            <a:ahLst/>
            <a:cxnLst/>
            <a:rect l="l" t="t" r="r" b="b"/>
            <a:pathLst>
              <a:path w="3423118" h="3423118">
                <a:moveTo>
                  <a:pt x="0" y="0"/>
                </a:moveTo>
                <a:lnTo>
                  <a:pt x="3423118" y="0"/>
                </a:lnTo>
                <a:lnTo>
                  <a:pt x="3423118" y="3423118"/>
                </a:lnTo>
                <a:lnTo>
                  <a:pt x="0" y="3423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6" name="TextBox 16"/>
          <p:cNvSpPr txBox="1"/>
          <p:nvPr/>
        </p:nvSpPr>
        <p:spPr>
          <a:xfrm>
            <a:off x="1135216" y="2137653"/>
            <a:ext cx="6675284" cy="84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5720" dirty="0">
                <a:solidFill>
                  <a:srgbClr val="1660A5"/>
                </a:solidFill>
                <a:latin typeface="Poppins Bold"/>
                <a:ea typeface="Poppins Bold"/>
                <a:cs typeface="Poppins Bold"/>
                <a:sym typeface="Poppins Bold"/>
              </a:rPr>
              <a:t>ALAT DAN BAHAN</a:t>
            </a:r>
          </a:p>
        </p:txBody>
      </p:sp>
      <p:pic>
        <p:nvPicPr>
          <p:cNvPr id="18" name="Picture 17" descr="A close-up of a tweezers&#10;&#10;Description automatically generated">
            <a:extLst>
              <a:ext uri="{FF2B5EF4-FFF2-40B4-BE49-F238E27FC236}">
                <a16:creationId xmlns:a16="http://schemas.microsoft.com/office/drawing/2014/main" id="{54B8761A-1E1F-09A5-E9BC-B97EA9E8B2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5021">
            <a:off x="15131318" y="528960"/>
            <a:ext cx="3455648" cy="2719723"/>
          </a:xfrm>
          <a:prstGeom prst="rect">
            <a:avLst/>
          </a:prstGeom>
        </p:spPr>
      </p:pic>
      <p:pic>
        <p:nvPicPr>
          <p:cNvPr id="24" name="Picture 23" descr="A bunch of green straws&#10;&#10;Description automatically generated">
            <a:extLst>
              <a:ext uri="{FF2B5EF4-FFF2-40B4-BE49-F238E27FC236}">
                <a16:creationId xmlns:a16="http://schemas.microsoft.com/office/drawing/2014/main" id="{2DADAA0C-9CAD-0726-7B87-5E8224FF7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22" y="7595308"/>
            <a:ext cx="2825137" cy="2717351"/>
          </a:xfrm>
          <a:prstGeom prst="rect">
            <a:avLst/>
          </a:prstGeom>
        </p:spPr>
      </p:pic>
      <p:graphicFrame>
        <p:nvGraphicFramePr>
          <p:cNvPr id="26" name="TextBox 15">
            <a:extLst>
              <a:ext uri="{FF2B5EF4-FFF2-40B4-BE49-F238E27FC236}">
                <a16:creationId xmlns:a16="http://schemas.microsoft.com/office/drawing/2014/main" id="{5550C0F3-45F1-A6B7-F9BB-3DA8DE65AB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394797"/>
              </p:ext>
            </p:extLst>
          </p:nvPr>
        </p:nvGraphicFramePr>
        <p:xfrm>
          <a:off x="975742" y="2958981"/>
          <a:ext cx="6544983" cy="6859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3" name="Picture 32" descr="A fish with orange and blue fins&#10;&#10;Description automatically generated">
            <a:extLst>
              <a:ext uri="{FF2B5EF4-FFF2-40B4-BE49-F238E27FC236}">
                <a16:creationId xmlns:a16="http://schemas.microsoft.com/office/drawing/2014/main" id="{E2A210BD-4DEE-23C8-BF9B-A1DC8D0B712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0292">
            <a:off x="11224297" y="786616"/>
            <a:ext cx="3287177" cy="1983264"/>
          </a:xfrm>
          <a:prstGeom prst="rect">
            <a:avLst/>
          </a:prstGeom>
        </p:spPr>
      </p:pic>
      <p:pic>
        <p:nvPicPr>
          <p:cNvPr id="37" name="Picture 36" descr="A black circuit board with metal pins&#10;&#10;Description automatically generated">
            <a:extLst>
              <a:ext uri="{FF2B5EF4-FFF2-40B4-BE49-F238E27FC236}">
                <a16:creationId xmlns:a16="http://schemas.microsoft.com/office/drawing/2014/main" id="{B336380B-591E-B260-601D-57E6128218A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4706">
            <a:off x="13438273" y="7008969"/>
            <a:ext cx="4856862" cy="3388917"/>
          </a:xfrm>
          <a:prstGeom prst="rect">
            <a:avLst/>
          </a:prstGeom>
        </p:spPr>
      </p:pic>
      <p:pic>
        <p:nvPicPr>
          <p:cNvPr id="4" name="Picture 3" descr="A small green plant in a plastic container&#10;&#10;Description automatically generated">
            <a:extLst>
              <a:ext uri="{FF2B5EF4-FFF2-40B4-BE49-F238E27FC236}">
                <a16:creationId xmlns:a16="http://schemas.microsoft.com/office/drawing/2014/main" id="{49540947-00BB-A387-9B33-506CA35A7A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587" y="3371491"/>
            <a:ext cx="2257425" cy="2257425"/>
          </a:xfrm>
          <a:prstGeom prst="rect">
            <a:avLst/>
          </a:prstGeom>
        </p:spPr>
      </p:pic>
      <p:pic>
        <p:nvPicPr>
          <p:cNvPr id="17" name="Picture 16" descr="A green plant with a black background&#10;&#10;Description automatically generated">
            <a:extLst>
              <a:ext uri="{FF2B5EF4-FFF2-40B4-BE49-F238E27FC236}">
                <a16:creationId xmlns:a16="http://schemas.microsoft.com/office/drawing/2014/main" id="{A7630885-9154-23CA-BFBD-A7AC6589D2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14">
            <a:off x="15108005" y="4657354"/>
            <a:ext cx="3175743" cy="3175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78">
        <p159:morph option="byObject"/>
      </p:transition>
    </mc:Choice>
    <mc:Fallback xmlns="">
      <p:transition spd="slow" advTm="299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56" r="-17268"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9499600" cy="10287000"/>
            <a:chOff x="0" y="0"/>
            <a:chExt cx="250195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44000"/>
                  </a:srgbClr>
                </a:gs>
                <a:gs pos="100000">
                  <a:srgbClr val="004AAD">
                    <a:alpha val="4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d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2888709" cy="1583921"/>
          </a:xfrm>
          <a:custGeom>
            <a:avLst/>
            <a:gdLst/>
            <a:ahLst/>
            <a:cxnLst/>
            <a:rect l="l" t="t" r="r" b="b"/>
            <a:pathLst>
              <a:path w="2888709" h="1583921">
                <a:moveTo>
                  <a:pt x="0" y="0"/>
                </a:moveTo>
                <a:lnTo>
                  <a:pt x="2888709" y="0"/>
                </a:lnTo>
                <a:lnTo>
                  <a:pt x="2888709" y="1583921"/>
                </a:lnTo>
                <a:lnTo>
                  <a:pt x="0" y="1583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12"/>
            </a:stretch>
          </a:blipFill>
        </p:spPr>
        <p:txBody>
          <a:bodyPr/>
          <a:lstStyle/>
          <a:p>
            <a:endParaRPr lang="id-ID"/>
          </a:p>
        </p:txBody>
      </p:sp>
      <p:pic>
        <p:nvPicPr>
          <p:cNvPr id="18" name="WhatsApp Video 2024-07-14 at 21.58.55">
            <a:hlinkClick r:id="" action="ppaction://media"/>
            <a:extLst>
              <a:ext uri="{FF2B5EF4-FFF2-40B4-BE49-F238E27FC236}">
                <a16:creationId xmlns:a16="http://schemas.microsoft.com/office/drawing/2014/main" id="{9252767F-D41E-D783-9622-35174A2DB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74449" y="1583921"/>
            <a:ext cx="14050301" cy="7903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757">
        <p159:morph option="byObject"/>
      </p:transition>
    </mc:Choice>
    <mc:Fallback>
      <p:transition spd="slow" advTm="177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9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7"/>
        <p14:stopEvt time="16880" objId="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959850" y="-3790950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071BC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970650" y="911090"/>
            <a:ext cx="6850188" cy="3853183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16673" b="-16673"/>
              </a:stretch>
            </a:blip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8" name="AutoShape 8"/>
          <p:cNvSpPr/>
          <p:nvPr/>
        </p:nvSpPr>
        <p:spPr>
          <a:xfrm>
            <a:off x="4284490" y="6360928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9" name="Freeform 9"/>
          <p:cNvSpPr/>
          <p:nvPr/>
        </p:nvSpPr>
        <p:spPr>
          <a:xfrm rot="784950">
            <a:off x="8359910" y="277384"/>
            <a:ext cx="1023021" cy="1398206"/>
          </a:xfrm>
          <a:custGeom>
            <a:avLst/>
            <a:gdLst/>
            <a:ahLst/>
            <a:cxnLst/>
            <a:rect l="l" t="t" r="r" b="b"/>
            <a:pathLst>
              <a:path w="1023021" h="1398206">
                <a:moveTo>
                  <a:pt x="0" y="0"/>
                </a:moveTo>
                <a:lnTo>
                  <a:pt x="1023021" y="0"/>
                </a:lnTo>
                <a:lnTo>
                  <a:pt x="1023021" y="1398207"/>
                </a:lnTo>
                <a:lnTo>
                  <a:pt x="0" y="1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2888709" cy="1583921"/>
          </a:xfrm>
          <a:custGeom>
            <a:avLst/>
            <a:gdLst/>
            <a:ahLst/>
            <a:cxnLst/>
            <a:rect l="l" t="t" r="r" b="b"/>
            <a:pathLst>
              <a:path w="2888709" h="1583921">
                <a:moveTo>
                  <a:pt x="0" y="0"/>
                </a:moveTo>
                <a:lnTo>
                  <a:pt x="2888709" y="0"/>
                </a:lnTo>
                <a:lnTo>
                  <a:pt x="2888709" y="1583921"/>
                </a:lnTo>
                <a:lnTo>
                  <a:pt x="0" y="1583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12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1" name="Freeform 11"/>
          <p:cNvSpPr/>
          <p:nvPr/>
        </p:nvSpPr>
        <p:spPr>
          <a:xfrm rot="-718488">
            <a:off x="818123" y="6680757"/>
            <a:ext cx="2931753" cy="2233463"/>
          </a:xfrm>
          <a:custGeom>
            <a:avLst/>
            <a:gdLst/>
            <a:ahLst/>
            <a:cxnLst/>
            <a:rect l="l" t="t" r="r" b="b"/>
            <a:pathLst>
              <a:path w="2931753" h="2233463">
                <a:moveTo>
                  <a:pt x="0" y="0"/>
                </a:moveTo>
                <a:lnTo>
                  <a:pt x="2931753" y="0"/>
                </a:lnTo>
                <a:lnTo>
                  <a:pt x="2931753" y="2233463"/>
                </a:lnTo>
                <a:lnTo>
                  <a:pt x="0" y="2233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2" name="TextBox 12"/>
          <p:cNvSpPr txBox="1"/>
          <p:nvPr/>
        </p:nvSpPr>
        <p:spPr>
          <a:xfrm>
            <a:off x="1339002" y="1868478"/>
            <a:ext cx="9562113" cy="282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ct val="150000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Menggunakan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bahan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bekas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39749" lvl="1" indent="-269875" algn="l">
              <a:lnSpc>
                <a:spcPct val="150000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Terdapat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tanaman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air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sehingga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menghasilkan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kesan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natural yang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kuat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39749" lvl="1" indent="-269875">
              <a:lnSpc>
                <a:spcPct val="150000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Warna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lampu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berubah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sesuai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waktu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84470" y="6503803"/>
            <a:ext cx="13233290" cy="225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ct val="150000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Lorong di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tengah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hutan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pegunungan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batu yang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berada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ujung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39749" lvl="1" indent="-269875" algn="l">
              <a:lnSpc>
                <a:spcPct val="150000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Pohon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dibuat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menggunakan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akar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memberikan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kesan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alami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39749" lvl="1" indent="-269875" algn="l">
              <a:lnSpc>
                <a:spcPct val="150000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Sedotan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bekas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dibentuk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menyerupai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daun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39749" lvl="1" indent="-269875" algn="l">
              <a:lnSpc>
                <a:spcPct val="150000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Dilengkapi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pencahayaan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berubah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warna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sesuai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waktu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506600" y="820536"/>
            <a:ext cx="6675284" cy="83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5720" dirty="0" err="1">
                <a:solidFill>
                  <a:srgbClr val="F9C316"/>
                </a:solidFill>
                <a:latin typeface="Poppins Bold"/>
                <a:ea typeface="Poppins Bold"/>
                <a:cs typeface="Poppins Bold"/>
                <a:sym typeface="Poppins Bold"/>
              </a:rPr>
              <a:t>Keunikan</a:t>
            </a:r>
            <a:endParaRPr lang="en-US" sz="5720" dirty="0">
              <a:solidFill>
                <a:srgbClr val="F9C31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95366" y="5565775"/>
            <a:ext cx="6675284" cy="83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5720" dirty="0" err="1">
                <a:solidFill>
                  <a:srgbClr val="1660A5"/>
                </a:solidFill>
                <a:latin typeface="Poppins Bold"/>
                <a:ea typeface="Poppins Bold"/>
                <a:cs typeface="Poppins Bold"/>
                <a:sym typeface="Poppins Bold"/>
              </a:rPr>
              <a:t>Konsep</a:t>
            </a:r>
            <a:endParaRPr lang="en-US" sz="5720" dirty="0">
              <a:solidFill>
                <a:srgbClr val="1660A5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9762">
        <p159:morph option="byObject"/>
      </p:transition>
    </mc:Choice>
    <mc:Fallback>
      <p:transition spd="slow" advTm="29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744B124-6C57-40F4-97F2-DCBC0BAC497D}">
  <we:reference id="wa200005669" version="2.0.0.0" store="en-US" storeType="OMEX"/>
  <we:alternateReferences>
    <we:reference id="WA200005669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11275</TotalTime>
  <Words>246</Words>
  <Application>Microsoft Office PowerPoint</Application>
  <PresentationFormat>Custom</PresentationFormat>
  <Paragraphs>65</Paragraphs>
  <Slides>9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Libre Franklin Heavy</vt:lpstr>
      <vt:lpstr>DM Sans Bold</vt:lpstr>
      <vt:lpstr>Arial</vt:lpstr>
      <vt:lpstr>Calibri</vt:lpstr>
      <vt:lpstr>Poppins</vt:lpstr>
      <vt:lpstr>Aptos</vt:lpstr>
      <vt:lpstr>Lato Bold</vt:lpstr>
      <vt:lpstr>DM Sans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&amp;  white business profile presentation</dc:title>
  <dc:creator>Al Syawal</dc:creator>
  <cp:lastModifiedBy>Al Syawal</cp:lastModifiedBy>
  <cp:revision>5</cp:revision>
  <dcterms:created xsi:type="dcterms:W3CDTF">2006-08-16T00:00:00Z</dcterms:created>
  <dcterms:modified xsi:type="dcterms:W3CDTF">2024-07-23T01:55:20Z</dcterms:modified>
  <dc:identifier>DAGIfN1pLTY</dc:identifier>
</cp:coreProperties>
</file>